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5"/>
  </p:notesMasterIdLst>
  <p:handoutMasterIdLst>
    <p:handoutMasterId r:id="rId16"/>
  </p:handoutMasterIdLst>
  <p:sldIdLst>
    <p:sldId id="351" r:id="rId3"/>
    <p:sldId id="403" r:id="rId4"/>
    <p:sldId id="407" r:id="rId5"/>
    <p:sldId id="402" r:id="rId6"/>
    <p:sldId id="385" r:id="rId7"/>
    <p:sldId id="406" r:id="rId8"/>
    <p:sldId id="389" r:id="rId9"/>
    <p:sldId id="391" r:id="rId10"/>
    <p:sldId id="395" r:id="rId11"/>
    <p:sldId id="396" r:id="rId12"/>
    <p:sldId id="397" r:id="rId13"/>
    <p:sldId id="289" r:id="rId14"/>
  </p:sldIdLst>
  <p:sldSz cx="12192000" cy="6858000"/>
  <p:notesSz cx="6645275" cy="9775825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BE1520"/>
    <a:srgbClr val="FFFF00"/>
    <a:srgbClr val="0EA7C5"/>
    <a:srgbClr val="FFFFCC"/>
    <a:srgbClr val="FFFF99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85BE263C-DBD7-4A20-BB59-AAB30ACAA65A}" styleName="Mittlere Formatvorlage 3 - Akz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ittlere Formatvorlage 3 - Akz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886" autoAdjust="0"/>
    <p:restoredTop sz="94660"/>
  </p:normalViewPr>
  <p:slideViewPr>
    <p:cSldViewPr>
      <p:cViewPr varScale="1">
        <p:scale>
          <a:sx n="93" d="100"/>
          <a:sy n="93" d="100"/>
        </p:scale>
        <p:origin x="78" y="3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image" Target="../media/image3.png"/><Relationship Id="rId6" Type="http://schemas.openxmlformats.org/officeDocument/2006/relationships/image" Target="../media/image8.JP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image" Target="../media/image3.png"/><Relationship Id="rId6" Type="http://schemas.openxmlformats.org/officeDocument/2006/relationships/image" Target="../media/image8.JP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354692-B259-4E99-B089-0231CAF059AC}" type="doc">
      <dgm:prSet loTypeId="urn:microsoft.com/office/officeart/2008/layout/VerticalCurvedList" loCatId="list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de-DE"/>
        </a:p>
      </dgm:t>
    </dgm:pt>
    <dgm:pt modelId="{8D249024-9101-48C0-B2B2-D08EFD45DD55}">
      <dgm:prSet phldrT="[Text]"/>
      <dgm:spPr/>
      <dgm:t>
        <a:bodyPr/>
        <a:lstStyle/>
        <a:p>
          <a:r>
            <a:rPr lang="de-DE" dirty="0"/>
            <a:t>Bereichsübergreifender Kollektivvertrag</a:t>
          </a:r>
        </a:p>
        <a:p>
          <a:r>
            <a:rPr lang="de-DE" dirty="0" err="1"/>
            <a:t>Contratto</a:t>
          </a:r>
          <a:r>
            <a:rPr lang="de-DE" dirty="0"/>
            <a:t> </a:t>
          </a:r>
          <a:r>
            <a:rPr lang="de-DE" dirty="0" err="1"/>
            <a:t>intercompartimentale</a:t>
          </a:r>
          <a:endParaRPr lang="de-DE" dirty="0"/>
        </a:p>
      </dgm:t>
    </dgm:pt>
    <dgm:pt modelId="{C1BE9E29-D121-4FAC-9F1A-94AAE5BC1A60}" type="parTrans" cxnId="{AB752320-2915-4224-83DB-BB2579A5C4FE}">
      <dgm:prSet/>
      <dgm:spPr/>
      <dgm:t>
        <a:bodyPr/>
        <a:lstStyle/>
        <a:p>
          <a:endParaRPr lang="de-DE"/>
        </a:p>
      </dgm:t>
    </dgm:pt>
    <dgm:pt modelId="{6B4D261F-4CD8-4082-B188-60A2C428E9F1}" type="sibTrans" cxnId="{AB752320-2915-4224-83DB-BB2579A5C4FE}">
      <dgm:prSet/>
      <dgm:spPr/>
      <dgm:t>
        <a:bodyPr/>
        <a:lstStyle/>
        <a:p>
          <a:endParaRPr lang="de-DE"/>
        </a:p>
      </dgm:t>
    </dgm:pt>
    <dgm:pt modelId="{E4F00C82-8D9B-422B-BCF1-F6FE8A528000}">
      <dgm:prSet phldrT="[Text]"/>
      <dgm:spPr/>
      <dgm:t>
        <a:bodyPr/>
        <a:lstStyle/>
        <a:p>
          <a:r>
            <a:rPr lang="de-DE" dirty="0"/>
            <a:t>Verhandlungen Gewerkschaften &amp; öffentliche Arbeitgeber</a:t>
          </a:r>
        </a:p>
        <a:p>
          <a:r>
            <a:rPr lang="de-DE" dirty="0" err="1"/>
            <a:t>Trattative</a:t>
          </a:r>
          <a:r>
            <a:rPr lang="de-DE" dirty="0"/>
            <a:t> </a:t>
          </a:r>
          <a:r>
            <a:rPr lang="de-DE" dirty="0" err="1"/>
            <a:t>sindacati</a:t>
          </a:r>
          <a:r>
            <a:rPr lang="de-DE" dirty="0"/>
            <a:t> &amp; </a:t>
          </a:r>
          <a:r>
            <a:rPr lang="de-DE" dirty="0" err="1"/>
            <a:t>datori</a:t>
          </a:r>
          <a:r>
            <a:rPr lang="de-DE" dirty="0"/>
            <a:t> di </a:t>
          </a:r>
          <a:r>
            <a:rPr lang="de-DE" dirty="0" err="1"/>
            <a:t>lavoro</a:t>
          </a:r>
          <a:r>
            <a:rPr lang="de-DE" dirty="0"/>
            <a:t> del </a:t>
          </a:r>
          <a:r>
            <a:rPr lang="de-DE" dirty="0" err="1"/>
            <a:t>settore</a:t>
          </a:r>
          <a:r>
            <a:rPr lang="de-DE" dirty="0"/>
            <a:t> </a:t>
          </a:r>
          <a:r>
            <a:rPr lang="de-DE" dirty="0" err="1"/>
            <a:t>pubblico</a:t>
          </a:r>
          <a:endParaRPr lang="de-DE" dirty="0"/>
        </a:p>
      </dgm:t>
    </dgm:pt>
    <dgm:pt modelId="{96EDEB19-3F09-474B-97F7-A45125994685}" type="parTrans" cxnId="{326FBEEA-3065-4BB3-BE88-212852444DD0}">
      <dgm:prSet/>
      <dgm:spPr/>
      <dgm:t>
        <a:bodyPr/>
        <a:lstStyle/>
        <a:p>
          <a:endParaRPr lang="de-DE"/>
        </a:p>
      </dgm:t>
    </dgm:pt>
    <dgm:pt modelId="{6C25A9ED-150C-4B75-B481-5366E7AD7551}" type="sibTrans" cxnId="{326FBEEA-3065-4BB3-BE88-212852444DD0}">
      <dgm:prSet/>
      <dgm:spPr/>
      <dgm:t>
        <a:bodyPr/>
        <a:lstStyle/>
        <a:p>
          <a:endParaRPr lang="de-DE"/>
        </a:p>
      </dgm:t>
    </dgm:pt>
    <dgm:pt modelId="{39FA57A5-8D06-4507-8A24-5BE936723477}">
      <dgm:prSet phldrT="[Text]"/>
      <dgm:spPr/>
      <dgm:t>
        <a:bodyPr/>
        <a:lstStyle/>
        <a:p>
          <a:r>
            <a:rPr lang="de-DE" dirty="0"/>
            <a:t>Beschlüsse der Landesregierung</a:t>
          </a:r>
        </a:p>
        <a:p>
          <a:r>
            <a:rPr lang="de-DE" dirty="0" err="1"/>
            <a:t>Delibere</a:t>
          </a:r>
          <a:r>
            <a:rPr lang="de-DE" dirty="0"/>
            <a:t> della </a:t>
          </a:r>
          <a:r>
            <a:rPr lang="de-DE" dirty="0" err="1"/>
            <a:t>giunta</a:t>
          </a:r>
          <a:r>
            <a:rPr lang="de-DE" dirty="0"/>
            <a:t> </a:t>
          </a:r>
          <a:r>
            <a:rPr lang="de-DE" dirty="0" err="1"/>
            <a:t>provinciale</a:t>
          </a:r>
          <a:endParaRPr lang="de-DE" dirty="0"/>
        </a:p>
      </dgm:t>
    </dgm:pt>
    <dgm:pt modelId="{6720CD42-1C85-40A7-A60F-C4AD2A271D98}" type="parTrans" cxnId="{52A0AC6C-829E-47F0-A0AE-7AAE27A96743}">
      <dgm:prSet/>
      <dgm:spPr/>
      <dgm:t>
        <a:bodyPr/>
        <a:lstStyle/>
        <a:p>
          <a:endParaRPr lang="de-DE"/>
        </a:p>
      </dgm:t>
    </dgm:pt>
    <dgm:pt modelId="{9333C1BB-C6EA-4553-A767-9635400322E0}" type="sibTrans" cxnId="{52A0AC6C-829E-47F0-A0AE-7AAE27A96743}">
      <dgm:prSet/>
      <dgm:spPr/>
      <dgm:t>
        <a:bodyPr/>
        <a:lstStyle/>
        <a:p>
          <a:endParaRPr lang="de-DE"/>
        </a:p>
      </dgm:t>
    </dgm:pt>
    <dgm:pt modelId="{9C0A7FCD-EA63-4E22-A962-47FF03DCD54E}">
      <dgm:prSet/>
      <dgm:spPr/>
      <dgm:t>
        <a:bodyPr/>
        <a:lstStyle/>
        <a:p>
          <a:r>
            <a:rPr lang="de-DE" dirty="0"/>
            <a:t>Gründungsakt des ergänzenden Gesundheitsfonds </a:t>
          </a:r>
          <a:r>
            <a:rPr lang="de-DE" dirty="0" err="1"/>
            <a:t>SaniPro</a:t>
          </a:r>
          <a:endParaRPr lang="de-DE" dirty="0"/>
        </a:p>
        <a:p>
          <a:r>
            <a:rPr lang="de-DE" dirty="0"/>
            <a:t>Atto </a:t>
          </a:r>
          <a:r>
            <a:rPr lang="de-DE" dirty="0" err="1"/>
            <a:t>costitutivo</a:t>
          </a:r>
          <a:r>
            <a:rPr lang="de-DE" dirty="0"/>
            <a:t> del </a:t>
          </a:r>
          <a:r>
            <a:rPr lang="de-DE" dirty="0" err="1"/>
            <a:t>fondo</a:t>
          </a:r>
          <a:r>
            <a:rPr lang="de-DE" dirty="0"/>
            <a:t> </a:t>
          </a:r>
          <a:r>
            <a:rPr lang="de-DE" dirty="0" err="1"/>
            <a:t>sanitario</a:t>
          </a:r>
          <a:r>
            <a:rPr lang="de-DE" dirty="0"/>
            <a:t> </a:t>
          </a:r>
          <a:r>
            <a:rPr lang="de-DE" dirty="0" err="1"/>
            <a:t>integrativo</a:t>
          </a:r>
          <a:r>
            <a:rPr lang="de-DE" dirty="0"/>
            <a:t> </a:t>
          </a:r>
          <a:r>
            <a:rPr lang="de-DE" dirty="0" err="1"/>
            <a:t>SaniPro</a:t>
          </a:r>
          <a:endParaRPr lang="de-DE" dirty="0"/>
        </a:p>
      </dgm:t>
    </dgm:pt>
    <dgm:pt modelId="{9A8C0736-D8B1-4FDD-BC02-3E4F264BC5B4}" type="parTrans" cxnId="{912574C5-F96A-4F70-B54E-8C48488B9EE6}">
      <dgm:prSet/>
      <dgm:spPr/>
      <dgm:t>
        <a:bodyPr/>
        <a:lstStyle/>
        <a:p>
          <a:endParaRPr lang="de-DE"/>
        </a:p>
      </dgm:t>
    </dgm:pt>
    <dgm:pt modelId="{71686FDC-11D4-44C9-8447-897AFB6FC769}" type="sibTrans" cxnId="{912574C5-F96A-4F70-B54E-8C48488B9EE6}">
      <dgm:prSet/>
      <dgm:spPr/>
      <dgm:t>
        <a:bodyPr/>
        <a:lstStyle/>
        <a:p>
          <a:endParaRPr lang="de-DE"/>
        </a:p>
      </dgm:t>
    </dgm:pt>
    <dgm:pt modelId="{23B2237E-5265-444B-9B7F-7E93A1A9E0C0}" type="pres">
      <dgm:prSet presAssocID="{EA354692-B259-4E99-B089-0231CAF059AC}" presName="Name0" presStyleCnt="0">
        <dgm:presLayoutVars>
          <dgm:chMax val="7"/>
          <dgm:chPref val="7"/>
          <dgm:dir/>
        </dgm:presLayoutVars>
      </dgm:prSet>
      <dgm:spPr/>
    </dgm:pt>
    <dgm:pt modelId="{DF2C3850-DEA2-4C42-BAF1-BEBEBEFBECE2}" type="pres">
      <dgm:prSet presAssocID="{EA354692-B259-4E99-B089-0231CAF059AC}" presName="Name1" presStyleCnt="0"/>
      <dgm:spPr/>
    </dgm:pt>
    <dgm:pt modelId="{0F857072-1BFC-45FD-93F3-E10ACB5A3389}" type="pres">
      <dgm:prSet presAssocID="{EA354692-B259-4E99-B089-0231CAF059AC}" presName="cycle" presStyleCnt="0"/>
      <dgm:spPr/>
    </dgm:pt>
    <dgm:pt modelId="{FFC7DD7F-ED45-42BA-B697-BDD126C5B4BB}" type="pres">
      <dgm:prSet presAssocID="{EA354692-B259-4E99-B089-0231CAF059AC}" presName="srcNode" presStyleLbl="node1" presStyleIdx="0" presStyleCnt="4"/>
      <dgm:spPr/>
    </dgm:pt>
    <dgm:pt modelId="{983C7900-5572-4357-B57A-F08795C3AB3D}" type="pres">
      <dgm:prSet presAssocID="{EA354692-B259-4E99-B089-0231CAF059AC}" presName="conn" presStyleLbl="parChTrans1D2" presStyleIdx="0" presStyleCnt="1"/>
      <dgm:spPr/>
    </dgm:pt>
    <dgm:pt modelId="{1EBE90F6-5AB2-4EE4-8D27-4D103B83F9F2}" type="pres">
      <dgm:prSet presAssocID="{EA354692-B259-4E99-B089-0231CAF059AC}" presName="extraNode" presStyleLbl="node1" presStyleIdx="0" presStyleCnt="4"/>
      <dgm:spPr/>
    </dgm:pt>
    <dgm:pt modelId="{325F2FD1-0B69-4BF8-B675-AFCE9F99416C}" type="pres">
      <dgm:prSet presAssocID="{EA354692-B259-4E99-B089-0231CAF059AC}" presName="dstNode" presStyleLbl="node1" presStyleIdx="0" presStyleCnt="4"/>
      <dgm:spPr/>
    </dgm:pt>
    <dgm:pt modelId="{4318C1E9-7F59-471A-A369-66BCEE97A0DA}" type="pres">
      <dgm:prSet presAssocID="{8D249024-9101-48C0-B2B2-D08EFD45DD55}" presName="text_1" presStyleLbl="node1" presStyleIdx="0" presStyleCnt="4">
        <dgm:presLayoutVars>
          <dgm:bulletEnabled val="1"/>
        </dgm:presLayoutVars>
      </dgm:prSet>
      <dgm:spPr/>
    </dgm:pt>
    <dgm:pt modelId="{E093DF4F-F201-435E-ADFA-1FB7D8D4BCC6}" type="pres">
      <dgm:prSet presAssocID="{8D249024-9101-48C0-B2B2-D08EFD45DD55}" presName="accent_1" presStyleCnt="0"/>
      <dgm:spPr/>
    </dgm:pt>
    <dgm:pt modelId="{CF210411-18B3-4795-A3E2-CCB51EDD5C31}" type="pres">
      <dgm:prSet presAssocID="{8D249024-9101-48C0-B2B2-D08EFD45DD55}" presName="accentRepeatNode" presStyleLbl="solidFgAcc1" presStyleIdx="0" presStyleCnt="4"/>
      <dgm:spPr/>
    </dgm:pt>
    <dgm:pt modelId="{46342A67-F8B0-4C30-B490-656231C11536}" type="pres">
      <dgm:prSet presAssocID="{E4F00C82-8D9B-422B-BCF1-F6FE8A528000}" presName="text_2" presStyleLbl="node1" presStyleIdx="1" presStyleCnt="4">
        <dgm:presLayoutVars>
          <dgm:bulletEnabled val="1"/>
        </dgm:presLayoutVars>
      </dgm:prSet>
      <dgm:spPr/>
    </dgm:pt>
    <dgm:pt modelId="{2A0327BC-189D-4EF1-A9FF-F020AD4F2DBA}" type="pres">
      <dgm:prSet presAssocID="{E4F00C82-8D9B-422B-BCF1-F6FE8A528000}" presName="accent_2" presStyleCnt="0"/>
      <dgm:spPr/>
    </dgm:pt>
    <dgm:pt modelId="{EA2FF378-E1AE-40B8-B012-463393702F9E}" type="pres">
      <dgm:prSet presAssocID="{E4F00C82-8D9B-422B-BCF1-F6FE8A528000}" presName="accentRepeatNode" presStyleLbl="solidFgAcc1" presStyleIdx="1" presStyleCnt="4"/>
      <dgm:spPr/>
    </dgm:pt>
    <dgm:pt modelId="{79FA0993-1550-4A34-B31A-A2D1F0E88448}" type="pres">
      <dgm:prSet presAssocID="{39FA57A5-8D06-4507-8A24-5BE936723477}" presName="text_3" presStyleLbl="node1" presStyleIdx="2" presStyleCnt="4">
        <dgm:presLayoutVars>
          <dgm:bulletEnabled val="1"/>
        </dgm:presLayoutVars>
      </dgm:prSet>
      <dgm:spPr/>
    </dgm:pt>
    <dgm:pt modelId="{5047E1C7-F1E6-4D0B-8651-C5005A424884}" type="pres">
      <dgm:prSet presAssocID="{39FA57A5-8D06-4507-8A24-5BE936723477}" presName="accent_3" presStyleCnt="0"/>
      <dgm:spPr/>
    </dgm:pt>
    <dgm:pt modelId="{949FC4B1-DEE6-46A4-A2BA-E1F157780030}" type="pres">
      <dgm:prSet presAssocID="{39FA57A5-8D06-4507-8A24-5BE936723477}" presName="accentRepeatNode" presStyleLbl="solidFgAcc1" presStyleIdx="2" presStyleCnt="4"/>
      <dgm:spPr/>
    </dgm:pt>
    <dgm:pt modelId="{6B84803B-AD30-4B58-8AEE-9273DC0FB45A}" type="pres">
      <dgm:prSet presAssocID="{9C0A7FCD-EA63-4E22-A962-47FF03DCD54E}" presName="text_4" presStyleLbl="node1" presStyleIdx="3" presStyleCnt="4">
        <dgm:presLayoutVars>
          <dgm:bulletEnabled val="1"/>
        </dgm:presLayoutVars>
      </dgm:prSet>
      <dgm:spPr/>
    </dgm:pt>
    <dgm:pt modelId="{99B19894-7292-475A-B8A0-D655DC8926E2}" type="pres">
      <dgm:prSet presAssocID="{9C0A7FCD-EA63-4E22-A962-47FF03DCD54E}" presName="accent_4" presStyleCnt="0"/>
      <dgm:spPr/>
    </dgm:pt>
    <dgm:pt modelId="{55E70407-5658-4F76-9B35-867CAB8624D4}" type="pres">
      <dgm:prSet presAssocID="{9C0A7FCD-EA63-4E22-A962-47FF03DCD54E}" presName="accentRepeatNode" presStyleLbl="solidFgAcc1" presStyleIdx="3" presStyleCnt="4"/>
      <dgm:spPr/>
    </dgm:pt>
  </dgm:ptLst>
  <dgm:cxnLst>
    <dgm:cxn modelId="{3060FE11-9C9F-460D-8F27-9F139226DCA8}" type="presOf" srcId="{6B4D261F-4CD8-4082-B188-60A2C428E9F1}" destId="{983C7900-5572-4357-B57A-F08795C3AB3D}" srcOrd="0" destOrd="0" presId="urn:microsoft.com/office/officeart/2008/layout/VerticalCurvedList"/>
    <dgm:cxn modelId="{D8DE4019-1DCE-4094-8F14-1F0286409869}" type="presOf" srcId="{EA354692-B259-4E99-B089-0231CAF059AC}" destId="{23B2237E-5265-444B-9B7F-7E93A1A9E0C0}" srcOrd="0" destOrd="0" presId="urn:microsoft.com/office/officeart/2008/layout/VerticalCurvedList"/>
    <dgm:cxn modelId="{AB752320-2915-4224-83DB-BB2579A5C4FE}" srcId="{EA354692-B259-4E99-B089-0231CAF059AC}" destId="{8D249024-9101-48C0-B2B2-D08EFD45DD55}" srcOrd="0" destOrd="0" parTransId="{C1BE9E29-D121-4FAC-9F1A-94AAE5BC1A60}" sibTransId="{6B4D261F-4CD8-4082-B188-60A2C428E9F1}"/>
    <dgm:cxn modelId="{CE9D8C42-7582-4F41-B8B7-D3DEDB4D0272}" type="presOf" srcId="{39FA57A5-8D06-4507-8A24-5BE936723477}" destId="{79FA0993-1550-4A34-B31A-A2D1F0E88448}" srcOrd="0" destOrd="0" presId="urn:microsoft.com/office/officeart/2008/layout/VerticalCurvedList"/>
    <dgm:cxn modelId="{52A0AC6C-829E-47F0-A0AE-7AAE27A96743}" srcId="{EA354692-B259-4E99-B089-0231CAF059AC}" destId="{39FA57A5-8D06-4507-8A24-5BE936723477}" srcOrd="2" destOrd="0" parTransId="{6720CD42-1C85-40A7-A60F-C4AD2A271D98}" sibTransId="{9333C1BB-C6EA-4553-A767-9635400322E0}"/>
    <dgm:cxn modelId="{F8830A6F-6155-490A-BECF-159C5791F499}" type="presOf" srcId="{8D249024-9101-48C0-B2B2-D08EFD45DD55}" destId="{4318C1E9-7F59-471A-A369-66BCEE97A0DA}" srcOrd="0" destOrd="0" presId="urn:microsoft.com/office/officeart/2008/layout/VerticalCurvedList"/>
    <dgm:cxn modelId="{FFFC5A57-184D-4A17-9CDE-6C767328DC7B}" type="presOf" srcId="{E4F00C82-8D9B-422B-BCF1-F6FE8A528000}" destId="{46342A67-F8B0-4C30-B490-656231C11536}" srcOrd="0" destOrd="0" presId="urn:microsoft.com/office/officeart/2008/layout/VerticalCurvedList"/>
    <dgm:cxn modelId="{3DF80BA4-9EE0-4318-9FF1-F1D7B562AA46}" type="presOf" srcId="{9C0A7FCD-EA63-4E22-A962-47FF03DCD54E}" destId="{6B84803B-AD30-4B58-8AEE-9273DC0FB45A}" srcOrd="0" destOrd="0" presId="urn:microsoft.com/office/officeart/2008/layout/VerticalCurvedList"/>
    <dgm:cxn modelId="{912574C5-F96A-4F70-B54E-8C48488B9EE6}" srcId="{EA354692-B259-4E99-B089-0231CAF059AC}" destId="{9C0A7FCD-EA63-4E22-A962-47FF03DCD54E}" srcOrd="3" destOrd="0" parTransId="{9A8C0736-D8B1-4FDD-BC02-3E4F264BC5B4}" sibTransId="{71686FDC-11D4-44C9-8447-897AFB6FC769}"/>
    <dgm:cxn modelId="{326FBEEA-3065-4BB3-BE88-212852444DD0}" srcId="{EA354692-B259-4E99-B089-0231CAF059AC}" destId="{E4F00C82-8D9B-422B-BCF1-F6FE8A528000}" srcOrd="1" destOrd="0" parTransId="{96EDEB19-3F09-474B-97F7-A45125994685}" sibTransId="{6C25A9ED-150C-4B75-B481-5366E7AD7551}"/>
    <dgm:cxn modelId="{7CFCE2E5-8073-4F7B-9FA5-ECB168ADD68D}" type="presParOf" srcId="{23B2237E-5265-444B-9B7F-7E93A1A9E0C0}" destId="{DF2C3850-DEA2-4C42-BAF1-BEBEBEFBECE2}" srcOrd="0" destOrd="0" presId="urn:microsoft.com/office/officeart/2008/layout/VerticalCurvedList"/>
    <dgm:cxn modelId="{F7130D7D-24C0-421E-8904-8D7C91F60620}" type="presParOf" srcId="{DF2C3850-DEA2-4C42-BAF1-BEBEBEFBECE2}" destId="{0F857072-1BFC-45FD-93F3-E10ACB5A3389}" srcOrd="0" destOrd="0" presId="urn:microsoft.com/office/officeart/2008/layout/VerticalCurvedList"/>
    <dgm:cxn modelId="{1572111C-4A41-45F5-8E9B-83ED21F491D1}" type="presParOf" srcId="{0F857072-1BFC-45FD-93F3-E10ACB5A3389}" destId="{FFC7DD7F-ED45-42BA-B697-BDD126C5B4BB}" srcOrd="0" destOrd="0" presId="urn:microsoft.com/office/officeart/2008/layout/VerticalCurvedList"/>
    <dgm:cxn modelId="{F96124B2-8CE7-48B4-8A87-BC5A86651B9A}" type="presParOf" srcId="{0F857072-1BFC-45FD-93F3-E10ACB5A3389}" destId="{983C7900-5572-4357-B57A-F08795C3AB3D}" srcOrd="1" destOrd="0" presId="urn:microsoft.com/office/officeart/2008/layout/VerticalCurvedList"/>
    <dgm:cxn modelId="{8996888D-F74E-452A-A1DA-581C4D7F4586}" type="presParOf" srcId="{0F857072-1BFC-45FD-93F3-E10ACB5A3389}" destId="{1EBE90F6-5AB2-4EE4-8D27-4D103B83F9F2}" srcOrd="2" destOrd="0" presId="urn:microsoft.com/office/officeart/2008/layout/VerticalCurvedList"/>
    <dgm:cxn modelId="{843F03FF-BC9A-49F4-91B7-448EA24AB77C}" type="presParOf" srcId="{0F857072-1BFC-45FD-93F3-E10ACB5A3389}" destId="{325F2FD1-0B69-4BF8-B675-AFCE9F99416C}" srcOrd="3" destOrd="0" presId="urn:microsoft.com/office/officeart/2008/layout/VerticalCurvedList"/>
    <dgm:cxn modelId="{3D5F6BCC-12A4-4B93-A659-DEB605999D1C}" type="presParOf" srcId="{DF2C3850-DEA2-4C42-BAF1-BEBEBEFBECE2}" destId="{4318C1E9-7F59-471A-A369-66BCEE97A0DA}" srcOrd="1" destOrd="0" presId="urn:microsoft.com/office/officeart/2008/layout/VerticalCurvedList"/>
    <dgm:cxn modelId="{6BC1750D-F000-43EE-A003-107FB1497450}" type="presParOf" srcId="{DF2C3850-DEA2-4C42-BAF1-BEBEBEFBECE2}" destId="{E093DF4F-F201-435E-ADFA-1FB7D8D4BCC6}" srcOrd="2" destOrd="0" presId="urn:microsoft.com/office/officeart/2008/layout/VerticalCurvedList"/>
    <dgm:cxn modelId="{D8AA031A-C8DB-494B-A150-8A7B4E852F36}" type="presParOf" srcId="{E093DF4F-F201-435E-ADFA-1FB7D8D4BCC6}" destId="{CF210411-18B3-4795-A3E2-CCB51EDD5C31}" srcOrd="0" destOrd="0" presId="urn:microsoft.com/office/officeart/2008/layout/VerticalCurvedList"/>
    <dgm:cxn modelId="{A8DCBB44-E6A7-4176-9565-38DBB3275CA0}" type="presParOf" srcId="{DF2C3850-DEA2-4C42-BAF1-BEBEBEFBECE2}" destId="{46342A67-F8B0-4C30-B490-656231C11536}" srcOrd="3" destOrd="0" presId="urn:microsoft.com/office/officeart/2008/layout/VerticalCurvedList"/>
    <dgm:cxn modelId="{DC908F4E-4A7F-4B64-B499-E3F8DFE41F74}" type="presParOf" srcId="{DF2C3850-DEA2-4C42-BAF1-BEBEBEFBECE2}" destId="{2A0327BC-189D-4EF1-A9FF-F020AD4F2DBA}" srcOrd="4" destOrd="0" presId="urn:microsoft.com/office/officeart/2008/layout/VerticalCurvedList"/>
    <dgm:cxn modelId="{0AF3FAC2-AEFD-4230-9396-B29ADB1AEA68}" type="presParOf" srcId="{2A0327BC-189D-4EF1-A9FF-F020AD4F2DBA}" destId="{EA2FF378-E1AE-40B8-B012-463393702F9E}" srcOrd="0" destOrd="0" presId="urn:microsoft.com/office/officeart/2008/layout/VerticalCurvedList"/>
    <dgm:cxn modelId="{E9A56C89-BAE1-4635-B55A-F8DF91ECCC3C}" type="presParOf" srcId="{DF2C3850-DEA2-4C42-BAF1-BEBEBEFBECE2}" destId="{79FA0993-1550-4A34-B31A-A2D1F0E88448}" srcOrd="5" destOrd="0" presId="urn:microsoft.com/office/officeart/2008/layout/VerticalCurvedList"/>
    <dgm:cxn modelId="{17016394-621A-45F8-8ED5-9217827F357C}" type="presParOf" srcId="{DF2C3850-DEA2-4C42-BAF1-BEBEBEFBECE2}" destId="{5047E1C7-F1E6-4D0B-8651-C5005A424884}" srcOrd="6" destOrd="0" presId="urn:microsoft.com/office/officeart/2008/layout/VerticalCurvedList"/>
    <dgm:cxn modelId="{3F67CA98-D236-4683-B4B9-DAB5909C0F71}" type="presParOf" srcId="{5047E1C7-F1E6-4D0B-8651-C5005A424884}" destId="{949FC4B1-DEE6-46A4-A2BA-E1F157780030}" srcOrd="0" destOrd="0" presId="urn:microsoft.com/office/officeart/2008/layout/VerticalCurvedList"/>
    <dgm:cxn modelId="{EDF4BBDE-284E-4574-AE07-87E765EBE239}" type="presParOf" srcId="{DF2C3850-DEA2-4C42-BAF1-BEBEBEFBECE2}" destId="{6B84803B-AD30-4B58-8AEE-9273DC0FB45A}" srcOrd="7" destOrd="0" presId="urn:microsoft.com/office/officeart/2008/layout/VerticalCurvedList"/>
    <dgm:cxn modelId="{3F6456AF-D097-4196-8272-1A473960FDB5}" type="presParOf" srcId="{DF2C3850-DEA2-4C42-BAF1-BEBEBEFBECE2}" destId="{99B19894-7292-475A-B8A0-D655DC8926E2}" srcOrd="8" destOrd="0" presId="urn:microsoft.com/office/officeart/2008/layout/VerticalCurvedList"/>
    <dgm:cxn modelId="{759685C2-15BA-469B-9085-3DD08556A0FD}" type="presParOf" srcId="{99B19894-7292-475A-B8A0-D655DC8926E2}" destId="{55E70407-5658-4F76-9B35-867CAB8624D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5A9D3FB-013C-4C4C-922F-2629B5089F26}" type="doc">
      <dgm:prSet loTypeId="urn:microsoft.com/office/officeart/2005/8/layout/default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de-DE"/>
        </a:p>
      </dgm:t>
    </dgm:pt>
    <dgm:pt modelId="{249437DA-C35A-4685-8B7A-ACBD0C215F9D}">
      <dgm:prSet phldrT="[Text]"/>
      <dgm:spPr/>
      <dgm:t>
        <a:bodyPr/>
        <a:lstStyle/>
        <a:p>
          <a:r>
            <a:rPr lang="de-DE" dirty="0"/>
            <a:t>Südtiroler Landesverwaltung</a:t>
          </a:r>
          <a:br>
            <a:rPr lang="de-DE" dirty="0"/>
          </a:br>
          <a:r>
            <a:rPr lang="de-DE" dirty="0" err="1"/>
            <a:t>Amministrazione</a:t>
          </a:r>
          <a:r>
            <a:rPr lang="de-DE" dirty="0"/>
            <a:t> </a:t>
          </a:r>
          <a:r>
            <a:rPr lang="de-DE" dirty="0" err="1"/>
            <a:t>provinciale</a:t>
          </a:r>
          <a:endParaRPr lang="de-DE" dirty="0"/>
        </a:p>
      </dgm:t>
    </dgm:pt>
    <dgm:pt modelId="{DB27EF85-4DDE-4B03-B67E-F05BAA6AE20D}" type="parTrans" cxnId="{D72F5FD8-7D78-4E68-B354-AF34B48C8E11}">
      <dgm:prSet/>
      <dgm:spPr/>
      <dgm:t>
        <a:bodyPr/>
        <a:lstStyle/>
        <a:p>
          <a:endParaRPr lang="de-DE"/>
        </a:p>
      </dgm:t>
    </dgm:pt>
    <dgm:pt modelId="{87E2A819-6019-41C0-9763-11917E71A959}" type="sibTrans" cxnId="{D72F5FD8-7D78-4E68-B354-AF34B48C8E11}">
      <dgm:prSet/>
      <dgm:spPr/>
      <dgm:t>
        <a:bodyPr/>
        <a:lstStyle/>
        <a:p>
          <a:endParaRPr lang="de-DE"/>
        </a:p>
      </dgm:t>
    </dgm:pt>
    <dgm:pt modelId="{B3572EBC-38FE-4A39-A6CA-0B4BE36941A1}">
      <dgm:prSet phldrT="[Text]"/>
      <dgm:spPr/>
      <dgm:t>
        <a:bodyPr/>
        <a:lstStyle/>
        <a:p>
          <a:r>
            <a:rPr lang="de-DE" dirty="0"/>
            <a:t>Gemeinden </a:t>
          </a:r>
          <a:br>
            <a:rPr lang="de-DE" dirty="0"/>
          </a:br>
          <a:r>
            <a:rPr lang="de-DE" dirty="0" err="1"/>
            <a:t>comuni</a:t>
          </a:r>
          <a:endParaRPr lang="de-DE" dirty="0"/>
        </a:p>
      </dgm:t>
    </dgm:pt>
    <dgm:pt modelId="{5888DD75-0C02-44D6-839E-A4AD8D061D2F}" type="parTrans" cxnId="{41BBDCDB-5C04-4886-9274-0FF3003757E4}">
      <dgm:prSet/>
      <dgm:spPr/>
      <dgm:t>
        <a:bodyPr/>
        <a:lstStyle/>
        <a:p>
          <a:endParaRPr lang="de-DE"/>
        </a:p>
      </dgm:t>
    </dgm:pt>
    <dgm:pt modelId="{3CD0D67F-FB78-4983-9214-AE6273A627D7}" type="sibTrans" cxnId="{41BBDCDB-5C04-4886-9274-0FF3003757E4}">
      <dgm:prSet/>
      <dgm:spPr/>
      <dgm:t>
        <a:bodyPr/>
        <a:lstStyle/>
        <a:p>
          <a:endParaRPr lang="de-DE"/>
        </a:p>
      </dgm:t>
    </dgm:pt>
    <dgm:pt modelId="{A4353AE4-A192-4C3C-A901-88E569C6ACF8}">
      <dgm:prSet phldrT="[Text]"/>
      <dgm:spPr/>
      <dgm:t>
        <a:bodyPr/>
        <a:lstStyle/>
        <a:p>
          <a:r>
            <a:rPr lang="de-DE" dirty="0"/>
            <a:t>Seniorenwohnheime</a:t>
          </a:r>
          <a:br>
            <a:rPr lang="de-DE" dirty="0"/>
          </a:br>
          <a:r>
            <a:rPr lang="de-DE" dirty="0"/>
            <a:t>Case di </a:t>
          </a:r>
          <a:r>
            <a:rPr lang="de-DE" dirty="0" err="1"/>
            <a:t>riposo</a:t>
          </a:r>
          <a:endParaRPr lang="de-DE" dirty="0"/>
        </a:p>
      </dgm:t>
    </dgm:pt>
    <dgm:pt modelId="{24A7B6D0-10D7-45C6-B728-BBC520EDAB35}" type="parTrans" cxnId="{C3341EE3-85B1-44DA-AEA0-2B4330E74891}">
      <dgm:prSet/>
      <dgm:spPr/>
      <dgm:t>
        <a:bodyPr/>
        <a:lstStyle/>
        <a:p>
          <a:endParaRPr lang="de-DE"/>
        </a:p>
      </dgm:t>
    </dgm:pt>
    <dgm:pt modelId="{30628BDD-C10A-4F8B-8170-7A4FBDEFF2CC}" type="sibTrans" cxnId="{C3341EE3-85B1-44DA-AEA0-2B4330E74891}">
      <dgm:prSet/>
      <dgm:spPr/>
      <dgm:t>
        <a:bodyPr/>
        <a:lstStyle/>
        <a:p>
          <a:endParaRPr lang="de-DE"/>
        </a:p>
      </dgm:t>
    </dgm:pt>
    <dgm:pt modelId="{7C91C129-17AD-4140-AD54-0EA1A8655761}">
      <dgm:prSet phldrT="[Text]"/>
      <dgm:spPr/>
      <dgm:t>
        <a:bodyPr/>
        <a:lstStyle/>
        <a:p>
          <a:r>
            <a:rPr lang="de-DE" dirty="0"/>
            <a:t>Bezirksgemeinschaften</a:t>
          </a:r>
          <a:br>
            <a:rPr lang="de-DE" dirty="0"/>
          </a:br>
          <a:r>
            <a:rPr lang="de-DE" dirty="0" err="1"/>
            <a:t>Comunità</a:t>
          </a:r>
          <a:r>
            <a:rPr lang="de-DE" dirty="0"/>
            <a:t> </a:t>
          </a:r>
          <a:r>
            <a:rPr lang="de-DE" dirty="0" err="1"/>
            <a:t>comprensoriali</a:t>
          </a:r>
          <a:endParaRPr lang="de-DE" dirty="0"/>
        </a:p>
      </dgm:t>
    </dgm:pt>
    <dgm:pt modelId="{BB408EC9-97D6-4C56-985F-13EF3F7AA304}" type="parTrans" cxnId="{DA0F5819-E185-4440-BD08-27D1110FFCEC}">
      <dgm:prSet/>
      <dgm:spPr/>
      <dgm:t>
        <a:bodyPr/>
        <a:lstStyle/>
        <a:p>
          <a:endParaRPr lang="de-DE"/>
        </a:p>
      </dgm:t>
    </dgm:pt>
    <dgm:pt modelId="{66E86ABF-4B75-4A7F-884F-1C028D5854F2}" type="sibTrans" cxnId="{DA0F5819-E185-4440-BD08-27D1110FFCEC}">
      <dgm:prSet/>
      <dgm:spPr/>
      <dgm:t>
        <a:bodyPr/>
        <a:lstStyle/>
        <a:p>
          <a:endParaRPr lang="de-DE"/>
        </a:p>
      </dgm:t>
    </dgm:pt>
    <dgm:pt modelId="{648BF61B-A633-4BE3-A13E-57944EE94D11}">
      <dgm:prSet phldrT="[Text]"/>
      <dgm:spPr/>
      <dgm:t>
        <a:bodyPr/>
        <a:lstStyle/>
        <a:p>
          <a:r>
            <a:rPr lang="de-DE" dirty="0"/>
            <a:t>Sanitätsbetrieb</a:t>
          </a:r>
          <a:br>
            <a:rPr lang="de-DE" dirty="0"/>
          </a:br>
          <a:r>
            <a:rPr lang="de-DE" dirty="0" err="1"/>
            <a:t>Azienda</a:t>
          </a:r>
          <a:r>
            <a:rPr lang="de-DE" dirty="0"/>
            <a:t> </a:t>
          </a:r>
          <a:r>
            <a:rPr lang="de-DE" dirty="0" err="1"/>
            <a:t>sanitaria</a:t>
          </a:r>
          <a:endParaRPr lang="de-DE" dirty="0"/>
        </a:p>
      </dgm:t>
    </dgm:pt>
    <dgm:pt modelId="{2C05B731-5296-4D44-A238-5ECAAC6783B3}" type="parTrans" cxnId="{E216B0FA-26B1-4894-9724-61D26300B1F0}">
      <dgm:prSet/>
      <dgm:spPr/>
      <dgm:t>
        <a:bodyPr/>
        <a:lstStyle/>
        <a:p>
          <a:endParaRPr lang="de-DE"/>
        </a:p>
      </dgm:t>
    </dgm:pt>
    <dgm:pt modelId="{B143AE3D-2BB8-41EC-9AF5-96FA5D3267E7}" type="sibTrans" cxnId="{E216B0FA-26B1-4894-9724-61D26300B1F0}">
      <dgm:prSet/>
      <dgm:spPr/>
      <dgm:t>
        <a:bodyPr/>
        <a:lstStyle/>
        <a:p>
          <a:endParaRPr lang="de-DE"/>
        </a:p>
      </dgm:t>
    </dgm:pt>
    <dgm:pt modelId="{45638923-F6D4-4DE7-A44E-70112FD1F357}">
      <dgm:prSet/>
      <dgm:spPr/>
      <dgm:t>
        <a:bodyPr/>
        <a:lstStyle/>
        <a:p>
          <a:r>
            <a:rPr lang="de-DE" dirty="0"/>
            <a:t>Institut für den sozialen Wohnbau</a:t>
          </a:r>
          <a:br>
            <a:rPr lang="de-DE" dirty="0"/>
          </a:br>
          <a:r>
            <a:rPr lang="de-DE" dirty="0" err="1"/>
            <a:t>Istituto</a:t>
          </a:r>
          <a:r>
            <a:rPr lang="de-DE" dirty="0"/>
            <a:t> per </a:t>
          </a:r>
          <a:r>
            <a:rPr lang="de-DE" dirty="0" err="1"/>
            <a:t>l‘edilizia</a:t>
          </a:r>
          <a:r>
            <a:rPr lang="de-DE" dirty="0"/>
            <a:t> </a:t>
          </a:r>
          <a:r>
            <a:rPr lang="de-DE" dirty="0" err="1"/>
            <a:t>sociale</a:t>
          </a:r>
          <a:endParaRPr lang="de-DE" dirty="0"/>
        </a:p>
      </dgm:t>
    </dgm:pt>
    <dgm:pt modelId="{F954F2E1-36D6-44B1-9C16-64DA68997F4F}" type="parTrans" cxnId="{A3734C7D-38A9-47DF-BDA2-BF1E8E805B89}">
      <dgm:prSet/>
      <dgm:spPr/>
      <dgm:t>
        <a:bodyPr/>
        <a:lstStyle/>
        <a:p>
          <a:endParaRPr lang="de-DE"/>
        </a:p>
      </dgm:t>
    </dgm:pt>
    <dgm:pt modelId="{CA6C7424-F4DF-46F5-AF42-C46D1B49D2F6}" type="sibTrans" cxnId="{A3734C7D-38A9-47DF-BDA2-BF1E8E805B89}">
      <dgm:prSet/>
      <dgm:spPr/>
      <dgm:t>
        <a:bodyPr/>
        <a:lstStyle/>
        <a:p>
          <a:endParaRPr lang="de-DE"/>
        </a:p>
      </dgm:t>
    </dgm:pt>
    <dgm:pt modelId="{EFC5C143-D18A-4FCD-8736-5569E89DF154}">
      <dgm:prSet/>
      <dgm:spPr/>
      <dgm:t>
        <a:bodyPr/>
        <a:lstStyle/>
        <a:p>
          <a:r>
            <a:rPr lang="de-DE" dirty="0"/>
            <a:t>Verkehrsamt der </a:t>
          </a:r>
          <a:br>
            <a:rPr lang="de-DE" dirty="0"/>
          </a:br>
          <a:r>
            <a:rPr lang="de-DE" dirty="0"/>
            <a:t>Stadt Bozen</a:t>
          </a:r>
          <a:br>
            <a:rPr lang="de-DE" dirty="0"/>
          </a:br>
          <a:r>
            <a:rPr lang="de-DE" dirty="0" err="1"/>
            <a:t>Azienda</a:t>
          </a:r>
          <a:r>
            <a:rPr lang="de-DE" dirty="0"/>
            <a:t> di </a:t>
          </a:r>
          <a:r>
            <a:rPr lang="de-DE" dirty="0" err="1"/>
            <a:t>Soggiorno</a:t>
          </a:r>
          <a:r>
            <a:rPr lang="de-DE" dirty="0"/>
            <a:t> e Turismo di </a:t>
          </a:r>
          <a:r>
            <a:rPr lang="de-DE" dirty="0" err="1"/>
            <a:t>Bolzano</a:t>
          </a:r>
          <a:endParaRPr lang="de-DE" dirty="0"/>
        </a:p>
      </dgm:t>
    </dgm:pt>
    <dgm:pt modelId="{5714DF2B-757A-4ADC-893D-09F791FAF204}" type="parTrans" cxnId="{9334DE16-D120-47FB-ADAB-FC8DE5FD250D}">
      <dgm:prSet/>
      <dgm:spPr/>
      <dgm:t>
        <a:bodyPr/>
        <a:lstStyle/>
        <a:p>
          <a:endParaRPr lang="de-DE"/>
        </a:p>
      </dgm:t>
    </dgm:pt>
    <dgm:pt modelId="{BAF0478B-4A6F-441F-B0E8-BBC2D893B5D7}" type="sibTrans" cxnId="{9334DE16-D120-47FB-ADAB-FC8DE5FD250D}">
      <dgm:prSet/>
      <dgm:spPr/>
      <dgm:t>
        <a:bodyPr/>
        <a:lstStyle/>
        <a:p>
          <a:endParaRPr lang="de-DE"/>
        </a:p>
      </dgm:t>
    </dgm:pt>
    <dgm:pt modelId="{8708F778-569E-4A78-8F82-3E0F00A05B77}">
      <dgm:prSet/>
      <dgm:spPr/>
      <dgm:t>
        <a:bodyPr/>
        <a:lstStyle/>
        <a:p>
          <a:r>
            <a:rPr lang="de-DE" dirty="0"/>
            <a:t>Kurverwaltung Meran</a:t>
          </a:r>
          <a:br>
            <a:rPr lang="de-DE" dirty="0"/>
          </a:br>
          <a:r>
            <a:rPr lang="de-DE" dirty="0" err="1"/>
            <a:t>Azienda</a:t>
          </a:r>
          <a:r>
            <a:rPr lang="de-DE" dirty="0"/>
            <a:t> di </a:t>
          </a:r>
          <a:r>
            <a:rPr lang="de-DE" dirty="0" err="1"/>
            <a:t>soggiorno</a:t>
          </a:r>
          <a:r>
            <a:rPr lang="de-DE" dirty="0"/>
            <a:t> </a:t>
          </a:r>
          <a:r>
            <a:rPr lang="de-DE" dirty="0" err="1"/>
            <a:t>Merano</a:t>
          </a:r>
          <a:endParaRPr lang="de-DE" dirty="0"/>
        </a:p>
      </dgm:t>
    </dgm:pt>
    <dgm:pt modelId="{46477E46-1CA1-46B8-8D51-77726DCEF80C}" type="parTrans" cxnId="{A7B1DD96-2F44-4C81-A84E-11A45C8DBB42}">
      <dgm:prSet/>
      <dgm:spPr/>
      <dgm:t>
        <a:bodyPr/>
        <a:lstStyle/>
        <a:p>
          <a:endParaRPr lang="de-DE"/>
        </a:p>
      </dgm:t>
    </dgm:pt>
    <dgm:pt modelId="{92F6B7A4-6410-4954-BDAB-5E4AFFBB9842}" type="sibTrans" cxnId="{A7B1DD96-2F44-4C81-A84E-11A45C8DBB42}">
      <dgm:prSet/>
      <dgm:spPr/>
      <dgm:t>
        <a:bodyPr/>
        <a:lstStyle/>
        <a:p>
          <a:endParaRPr lang="de-DE"/>
        </a:p>
      </dgm:t>
    </dgm:pt>
    <dgm:pt modelId="{99AF0C34-E2CF-4105-800D-73FD76DF5B28}" type="pres">
      <dgm:prSet presAssocID="{05A9D3FB-013C-4C4C-922F-2629B5089F26}" presName="diagram" presStyleCnt="0">
        <dgm:presLayoutVars>
          <dgm:dir/>
          <dgm:resizeHandles val="exact"/>
        </dgm:presLayoutVars>
      </dgm:prSet>
      <dgm:spPr/>
    </dgm:pt>
    <dgm:pt modelId="{023A7349-8C5D-488B-96D1-9915AA001AE8}" type="pres">
      <dgm:prSet presAssocID="{249437DA-C35A-4685-8B7A-ACBD0C215F9D}" presName="node" presStyleLbl="node1" presStyleIdx="0" presStyleCnt="8">
        <dgm:presLayoutVars>
          <dgm:bulletEnabled val="1"/>
        </dgm:presLayoutVars>
      </dgm:prSet>
      <dgm:spPr/>
    </dgm:pt>
    <dgm:pt modelId="{7321EC33-AA7F-421E-AB7E-87391DF6B080}" type="pres">
      <dgm:prSet presAssocID="{87E2A819-6019-41C0-9763-11917E71A959}" presName="sibTrans" presStyleCnt="0"/>
      <dgm:spPr/>
    </dgm:pt>
    <dgm:pt modelId="{6651B675-272E-47A9-9F07-0BFB024E045B}" type="pres">
      <dgm:prSet presAssocID="{B3572EBC-38FE-4A39-A6CA-0B4BE36941A1}" presName="node" presStyleLbl="node1" presStyleIdx="1" presStyleCnt="8">
        <dgm:presLayoutVars>
          <dgm:bulletEnabled val="1"/>
        </dgm:presLayoutVars>
      </dgm:prSet>
      <dgm:spPr/>
    </dgm:pt>
    <dgm:pt modelId="{8314D15B-4720-478C-A322-372D151EF506}" type="pres">
      <dgm:prSet presAssocID="{3CD0D67F-FB78-4983-9214-AE6273A627D7}" presName="sibTrans" presStyleCnt="0"/>
      <dgm:spPr/>
    </dgm:pt>
    <dgm:pt modelId="{DF8DE948-322F-421C-B4B4-08CF0B7B9009}" type="pres">
      <dgm:prSet presAssocID="{A4353AE4-A192-4C3C-A901-88E569C6ACF8}" presName="node" presStyleLbl="node1" presStyleIdx="2" presStyleCnt="8">
        <dgm:presLayoutVars>
          <dgm:bulletEnabled val="1"/>
        </dgm:presLayoutVars>
      </dgm:prSet>
      <dgm:spPr/>
    </dgm:pt>
    <dgm:pt modelId="{2E690BE1-FF7A-41D7-867A-0057FAFA23BE}" type="pres">
      <dgm:prSet presAssocID="{30628BDD-C10A-4F8B-8170-7A4FBDEFF2CC}" presName="sibTrans" presStyleCnt="0"/>
      <dgm:spPr/>
    </dgm:pt>
    <dgm:pt modelId="{5C4DEDDD-99BE-49F1-9E02-B5D11E6AECB1}" type="pres">
      <dgm:prSet presAssocID="{7C91C129-17AD-4140-AD54-0EA1A8655761}" presName="node" presStyleLbl="node1" presStyleIdx="3" presStyleCnt="8">
        <dgm:presLayoutVars>
          <dgm:bulletEnabled val="1"/>
        </dgm:presLayoutVars>
      </dgm:prSet>
      <dgm:spPr/>
    </dgm:pt>
    <dgm:pt modelId="{DE1AEEB9-05C4-44B3-BCED-C98DE1E7AC81}" type="pres">
      <dgm:prSet presAssocID="{66E86ABF-4B75-4A7F-884F-1C028D5854F2}" presName="sibTrans" presStyleCnt="0"/>
      <dgm:spPr/>
    </dgm:pt>
    <dgm:pt modelId="{DF511C71-9A05-4984-BF00-CA95A05F03FD}" type="pres">
      <dgm:prSet presAssocID="{648BF61B-A633-4BE3-A13E-57944EE94D11}" presName="node" presStyleLbl="node1" presStyleIdx="4" presStyleCnt="8">
        <dgm:presLayoutVars>
          <dgm:bulletEnabled val="1"/>
        </dgm:presLayoutVars>
      </dgm:prSet>
      <dgm:spPr/>
    </dgm:pt>
    <dgm:pt modelId="{8FC22523-5922-42BE-96F5-CF21D00FC898}" type="pres">
      <dgm:prSet presAssocID="{B143AE3D-2BB8-41EC-9AF5-96FA5D3267E7}" presName="sibTrans" presStyleCnt="0"/>
      <dgm:spPr/>
    </dgm:pt>
    <dgm:pt modelId="{883FAEE1-EECA-474A-BB7C-3710A6A8449B}" type="pres">
      <dgm:prSet presAssocID="{45638923-F6D4-4DE7-A44E-70112FD1F357}" presName="node" presStyleLbl="node1" presStyleIdx="5" presStyleCnt="8">
        <dgm:presLayoutVars>
          <dgm:bulletEnabled val="1"/>
        </dgm:presLayoutVars>
      </dgm:prSet>
      <dgm:spPr/>
    </dgm:pt>
    <dgm:pt modelId="{9E866684-964E-480A-B1D7-6E141D352789}" type="pres">
      <dgm:prSet presAssocID="{CA6C7424-F4DF-46F5-AF42-C46D1B49D2F6}" presName="sibTrans" presStyleCnt="0"/>
      <dgm:spPr/>
    </dgm:pt>
    <dgm:pt modelId="{716DAAAD-CCBB-43D4-9243-2915D9A14B24}" type="pres">
      <dgm:prSet presAssocID="{EFC5C143-D18A-4FCD-8736-5569E89DF154}" presName="node" presStyleLbl="node1" presStyleIdx="6" presStyleCnt="8">
        <dgm:presLayoutVars>
          <dgm:bulletEnabled val="1"/>
        </dgm:presLayoutVars>
      </dgm:prSet>
      <dgm:spPr/>
    </dgm:pt>
    <dgm:pt modelId="{D3A135FD-D7E8-4013-8667-A73CA796D4A4}" type="pres">
      <dgm:prSet presAssocID="{BAF0478B-4A6F-441F-B0E8-BBC2D893B5D7}" presName="sibTrans" presStyleCnt="0"/>
      <dgm:spPr/>
    </dgm:pt>
    <dgm:pt modelId="{BF42C878-73BD-434C-8D31-F31C856ED208}" type="pres">
      <dgm:prSet presAssocID="{8708F778-569E-4A78-8F82-3E0F00A05B77}" presName="node" presStyleLbl="node1" presStyleIdx="7" presStyleCnt="8">
        <dgm:presLayoutVars>
          <dgm:bulletEnabled val="1"/>
        </dgm:presLayoutVars>
      </dgm:prSet>
      <dgm:spPr/>
    </dgm:pt>
  </dgm:ptLst>
  <dgm:cxnLst>
    <dgm:cxn modelId="{9334DE16-D120-47FB-ADAB-FC8DE5FD250D}" srcId="{05A9D3FB-013C-4C4C-922F-2629B5089F26}" destId="{EFC5C143-D18A-4FCD-8736-5569E89DF154}" srcOrd="6" destOrd="0" parTransId="{5714DF2B-757A-4ADC-893D-09F791FAF204}" sibTransId="{BAF0478B-4A6F-441F-B0E8-BBC2D893B5D7}"/>
    <dgm:cxn modelId="{DA0F5819-E185-4440-BD08-27D1110FFCEC}" srcId="{05A9D3FB-013C-4C4C-922F-2629B5089F26}" destId="{7C91C129-17AD-4140-AD54-0EA1A8655761}" srcOrd="3" destOrd="0" parTransId="{BB408EC9-97D6-4C56-985F-13EF3F7AA304}" sibTransId="{66E86ABF-4B75-4A7F-884F-1C028D5854F2}"/>
    <dgm:cxn modelId="{B9B9D863-28AA-45B6-8166-72E88381E026}" type="presOf" srcId="{A4353AE4-A192-4C3C-A901-88E569C6ACF8}" destId="{DF8DE948-322F-421C-B4B4-08CF0B7B9009}" srcOrd="0" destOrd="0" presId="urn:microsoft.com/office/officeart/2005/8/layout/default"/>
    <dgm:cxn modelId="{46EF9465-51A2-46A7-9559-92E5F4DDC9C5}" type="presOf" srcId="{648BF61B-A633-4BE3-A13E-57944EE94D11}" destId="{DF511C71-9A05-4984-BF00-CA95A05F03FD}" srcOrd="0" destOrd="0" presId="urn:microsoft.com/office/officeart/2005/8/layout/default"/>
    <dgm:cxn modelId="{8801C756-13F7-441A-9734-4D1B872AAD52}" type="presOf" srcId="{7C91C129-17AD-4140-AD54-0EA1A8655761}" destId="{5C4DEDDD-99BE-49F1-9E02-B5D11E6AECB1}" srcOrd="0" destOrd="0" presId="urn:microsoft.com/office/officeart/2005/8/layout/default"/>
    <dgm:cxn modelId="{73077B7A-22E7-4455-9928-75C91FD7D606}" type="presOf" srcId="{EFC5C143-D18A-4FCD-8736-5569E89DF154}" destId="{716DAAAD-CCBB-43D4-9243-2915D9A14B24}" srcOrd="0" destOrd="0" presId="urn:microsoft.com/office/officeart/2005/8/layout/default"/>
    <dgm:cxn modelId="{A3734C7D-38A9-47DF-BDA2-BF1E8E805B89}" srcId="{05A9D3FB-013C-4C4C-922F-2629B5089F26}" destId="{45638923-F6D4-4DE7-A44E-70112FD1F357}" srcOrd="5" destOrd="0" parTransId="{F954F2E1-36D6-44B1-9C16-64DA68997F4F}" sibTransId="{CA6C7424-F4DF-46F5-AF42-C46D1B49D2F6}"/>
    <dgm:cxn modelId="{A7B1DD96-2F44-4C81-A84E-11A45C8DBB42}" srcId="{05A9D3FB-013C-4C4C-922F-2629B5089F26}" destId="{8708F778-569E-4A78-8F82-3E0F00A05B77}" srcOrd="7" destOrd="0" parTransId="{46477E46-1CA1-46B8-8D51-77726DCEF80C}" sibTransId="{92F6B7A4-6410-4954-BDAB-5E4AFFBB9842}"/>
    <dgm:cxn modelId="{694F339B-5E3F-41CA-9AE2-9A609FA522CF}" type="presOf" srcId="{8708F778-569E-4A78-8F82-3E0F00A05B77}" destId="{BF42C878-73BD-434C-8D31-F31C856ED208}" srcOrd="0" destOrd="0" presId="urn:microsoft.com/office/officeart/2005/8/layout/default"/>
    <dgm:cxn modelId="{2652EFB2-F4A5-40BB-9DA6-44C3361444BF}" type="presOf" srcId="{249437DA-C35A-4685-8B7A-ACBD0C215F9D}" destId="{023A7349-8C5D-488B-96D1-9915AA001AE8}" srcOrd="0" destOrd="0" presId="urn:microsoft.com/office/officeart/2005/8/layout/default"/>
    <dgm:cxn modelId="{D72F5FD8-7D78-4E68-B354-AF34B48C8E11}" srcId="{05A9D3FB-013C-4C4C-922F-2629B5089F26}" destId="{249437DA-C35A-4685-8B7A-ACBD0C215F9D}" srcOrd="0" destOrd="0" parTransId="{DB27EF85-4DDE-4B03-B67E-F05BAA6AE20D}" sibTransId="{87E2A819-6019-41C0-9763-11917E71A959}"/>
    <dgm:cxn modelId="{41BBDCDB-5C04-4886-9274-0FF3003757E4}" srcId="{05A9D3FB-013C-4C4C-922F-2629B5089F26}" destId="{B3572EBC-38FE-4A39-A6CA-0B4BE36941A1}" srcOrd="1" destOrd="0" parTransId="{5888DD75-0C02-44D6-839E-A4AD8D061D2F}" sibTransId="{3CD0D67F-FB78-4983-9214-AE6273A627D7}"/>
    <dgm:cxn modelId="{C3341EE3-85B1-44DA-AEA0-2B4330E74891}" srcId="{05A9D3FB-013C-4C4C-922F-2629B5089F26}" destId="{A4353AE4-A192-4C3C-A901-88E569C6ACF8}" srcOrd="2" destOrd="0" parTransId="{24A7B6D0-10D7-45C6-B728-BBC520EDAB35}" sibTransId="{30628BDD-C10A-4F8B-8170-7A4FBDEFF2CC}"/>
    <dgm:cxn modelId="{F1FC05ED-DFA4-441E-A4BA-F1B4E60FA1AD}" type="presOf" srcId="{05A9D3FB-013C-4C4C-922F-2629B5089F26}" destId="{99AF0C34-E2CF-4105-800D-73FD76DF5B28}" srcOrd="0" destOrd="0" presId="urn:microsoft.com/office/officeart/2005/8/layout/default"/>
    <dgm:cxn modelId="{7DA33EF3-F74F-4BBE-9763-011CDC45C1F2}" type="presOf" srcId="{45638923-F6D4-4DE7-A44E-70112FD1F357}" destId="{883FAEE1-EECA-474A-BB7C-3710A6A8449B}" srcOrd="0" destOrd="0" presId="urn:microsoft.com/office/officeart/2005/8/layout/default"/>
    <dgm:cxn modelId="{E216B0FA-26B1-4894-9724-61D26300B1F0}" srcId="{05A9D3FB-013C-4C4C-922F-2629B5089F26}" destId="{648BF61B-A633-4BE3-A13E-57944EE94D11}" srcOrd="4" destOrd="0" parTransId="{2C05B731-5296-4D44-A238-5ECAAC6783B3}" sibTransId="{B143AE3D-2BB8-41EC-9AF5-96FA5D3267E7}"/>
    <dgm:cxn modelId="{D8EFABFE-AD6B-4049-9FC7-C6B1A95C5478}" type="presOf" srcId="{B3572EBC-38FE-4A39-A6CA-0B4BE36941A1}" destId="{6651B675-272E-47A9-9F07-0BFB024E045B}" srcOrd="0" destOrd="0" presId="urn:microsoft.com/office/officeart/2005/8/layout/default"/>
    <dgm:cxn modelId="{E2FB0C55-FC8C-43FD-AC36-E4E051FC0324}" type="presParOf" srcId="{99AF0C34-E2CF-4105-800D-73FD76DF5B28}" destId="{023A7349-8C5D-488B-96D1-9915AA001AE8}" srcOrd="0" destOrd="0" presId="urn:microsoft.com/office/officeart/2005/8/layout/default"/>
    <dgm:cxn modelId="{05977128-3DA2-454A-911E-064D004C77DC}" type="presParOf" srcId="{99AF0C34-E2CF-4105-800D-73FD76DF5B28}" destId="{7321EC33-AA7F-421E-AB7E-87391DF6B080}" srcOrd="1" destOrd="0" presId="urn:microsoft.com/office/officeart/2005/8/layout/default"/>
    <dgm:cxn modelId="{B12AC542-7708-471A-911C-6C62766C049E}" type="presParOf" srcId="{99AF0C34-E2CF-4105-800D-73FD76DF5B28}" destId="{6651B675-272E-47A9-9F07-0BFB024E045B}" srcOrd="2" destOrd="0" presId="urn:microsoft.com/office/officeart/2005/8/layout/default"/>
    <dgm:cxn modelId="{58ADEE74-5E28-40C5-B35D-1DEB5E07B795}" type="presParOf" srcId="{99AF0C34-E2CF-4105-800D-73FD76DF5B28}" destId="{8314D15B-4720-478C-A322-372D151EF506}" srcOrd="3" destOrd="0" presId="urn:microsoft.com/office/officeart/2005/8/layout/default"/>
    <dgm:cxn modelId="{38E390F3-73DE-4FB7-9304-924600A3EA20}" type="presParOf" srcId="{99AF0C34-E2CF-4105-800D-73FD76DF5B28}" destId="{DF8DE948-322F-421C-B4B4-08CF0B7B9009}" srcOrd="4" destOrd="0" presId="urn:microsoft.com/office/officeart/2005/8/layout/default"/>
    <dgm:cxn modelId="{4CB1DC5E-360B-404B-AB7D-5DDA9169C5E5}" type="presParOf" srcId="{99AF0C34-E2CF-4105-800D-73FD76DF5B28}" destId="{2E690BE1-FF7A-41D7-867A-0057FAFA23BE}" srcOrd="5" destOrd="0" presId="urn:microsoft.com/office/officeart/2005/8/layout/default"/>
    <dgm:cxn modelId="{6EB714DF-94F1-405B-A2BD-78AB19A64F3D}" type="presParOf" srcId="{99AF0C34-E2CF-4105-800D-73FD76DF5B28}" destId="{5C4DEDDD-99BE-49F1-9E02-B5D11E6AECB1}" srcOrd="6" destOrd="0" presId="urn:microsoft.com/office/officeart/2005/8/layout/default"/>
    <dgm:cxn modelId="{A9791D43-A291-4A29-9E5A-23B4C9E42FE0}" type="presParOf" srcId="{99AF0C34-E2CF-4105-800D-73FD76DF5B28}" destId="{DE1AEEB9-05C4-44B3-BCED-C98DE1E7AC81}" srcOrd="7" destOrd="0" presId="urn:microsoft.com/office/officeart/2005/8/layout/default"/>
    <dgm:cxn modelId="{678A4636-7B45-42A3-92E5-C32EFF729802}" type="presParOf" srcId="{99AF0C34-E2CF-4105-800D-73FD76DF5B28}" destId="{DF511C71-9A05-4984-BF00-CA95A05F03FD}" srcOrd="8" destOrd="0" presId="urn:microsoft.com/office/officeart/2005/8/layout/default"/>
    <dgm:cxn modelId="{E8CCA22D-F0F4-4631-81C1-F79931B415EC}" type="presParOf" srcId="{99AF0C34-E2CF-4105-800D-73FD76DF5B28}" destId="{8FC22523-5922-42BE-96F5-CF21D00FC898}" srcOrd="9" destOrd="0" presId="urn:microsoft.com/office/officeart/2005/8/layout/default"/>
    <dgm:cxn modelId="{770AAC1C-4B28-468D-A3A0-1A3391FEF460}" type="presParOf" srcId="{99AF0C34-E2CF-4105-800D-73FD76DF5B28}" destId="{883FAEE1-EECA-474A-BB7C-3710A6A8449B}" srcOrd="10" destOrd="0" presId="urn:microsoft.com/office/officeart/2005/8/layout/default"/>
    <dgm:cxn modelId="{D22938D3-1DAD-49F5-8891-A8B589F6D496}" type="presParOf" srcId="{99AF0C34-E2CF-4105-800D-73FD76DF5B28}" destId="{9E866684-964E-480A-B1D7-6E141D352789}" srcOrd="11" destOrd="0" presId="urn:microsoft.com/office/officeart/2005/8/layout/default"/>
    <dgm:cxn modelId="{E895DDFB-C838-4C78-90EA-35D9C1881B84}" type="presParOf" srcId="{99AF0C34-E2CF-4105-800D-73FD76DF5B28}" destId="{716DAAAD-CCBB-43D4-9243-2915D9A14B24}" srcOrd="12" destOrd="0" presId="urn:microsoft.com/office/officeart/2005/8/layout/default"/>
    <dgm:cxn modelId="{5D256981-85F3-42A3-BE1C-1FCFC82AE155}" type="presParOf" srcId="{99AF0C34-E2CF-4105-800D-73FD76DF5B28}" destId="{D3A135FD-D7E8-4013-8667-A73CA796D4A4}" srcOrd="13" destOrd="0" presId="urn:microsoft.com/office/officeart/2005/8/layout/default"/>
    <dgm:cxn modelId="{FFE0A33F-11B2-4A91-8493-94225226B554}" type="presParOf" srcId="{99AF0C34-E2CF-4105-800D-73FD76DF5B28}" destId="{BF42C878-73BD-434C-8D31-F31C856ED208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F9AD586-A1A6-4888-8079-2574970ABA65}" type="doc">
      <dgm:prSet loTypeId="urn:microsoft.com/office/officeart/2005/8/layout/hList7" loCatId="list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de-DE"/>
        </a:p>
      </dgm:t>
    </dgm:pt>
    <dgm:pt modelId="{340CFB75-0DFC-49C2-8FFB-2CD250583E7D}">
      <dgm:prSet phldrT="[Text]"/>
      <dgm:spPr/>
      <dgm:t>
        <a:bodyPr/>
        <a:lstStyle/>
        <a:p>
          <a:r>
            <a:rPr lang="de-DE" dirty="0"/>
            <a:t>ASGB</a:t>
          </a:r>
        </a:p>
      </dgm:t>
    </dgm:pt>
    <dgm:pt modelId="{4F6433FF-BFCA-4942-BC4A-53E9AD3FC28C}" type="parTrans" cxnId="{8193B507-31F2-4C95-AA7E-DFC7850214B2}">
      <dgm:prSet/>
      <dgm:spPr/>
      <dgm:t>
        <a:bodyPr/>
        <a:lstStyle/>
        <a:p>
          <a:endParaRPr lang="de-DE"/>
        </a:p>
      </dgm:t>
    </dgm:pt>
    <dgm:pt modelId="{1D785B3F-FB74-4C34-8584-1AC849FFFB7C}" type="sibTrans" cxnId="{8193B507-31F2-4C95-AA7E-DFC7850214B2}">
      <dgm:prSet/>
      <dgm:spPr/>
      <dgm:t>
        <a:bodyPr/>
        <a:lstStyle/>
        <a:p>
          <a:endParaRPr lang="de-DE"/>
        </a:p>
      </dgm:t>
    </dgm:pt>
    <dgm:pt modelId="{04F79AB0-6496-4F92-BEC5-B0AE94AA3649}">
      <dgm:prSet phldrT="[Text]"/>
      <dgm:spPr/>
      <dgm:t>
        <a:bodyPr/>
        <a:lstStyle/>
        <a:p>
          <a:r>
            <a:rPr lang="de-DE" dirty="0"/>
            <a:t>SGB/CISL (FP/ÖDV)</a:t>
          </a:r>
        </a:p>
      </dgm:t>
    </dgm:pt>
    <dgm:pt modelId="{1A7CA62D-5B05-4217-9FCC-BB907177DF41}" type="parTrans" cxnId="{B20220D4-0F7F-4E6E-B4BE-2AF3AA32B315}">
      <dgm:prSet/>
      <dgm:spPr/>
      <dgm:t>
        <a:bodyPr/>
        <a:lstStyle/>
        <a:p>
          <a:endParaRPr lang="de-DE"/>
        </a:p>
      </dgm:t>
    </dgm:pt>
    <dgm:pt modelId="{B473014D-70A5-4238-8C70-CD6325774359}" type="sibTrans" cxnId="{B20220D4-0F7F-4E6E-B4BE-2AF3AA32B315}">
      <dgm:prSet/>
      <dgm:spPr/>
      <dgm:t>
        <a:bodyPr/>
        <a:lstStyle/>
        <a:p>
          <a:endParaRPr lang="de-DE"/>
        </a:p>
      </dgm:t>
    </dgm:pt>
    <dgm:pt modelId="{B84915F5-820D-4513-B6D7-5968257BD893}">
      <dgm:prSet phldrT="[Text]"/>
      <dgm:spPr/>
      <dgm:t>
        <a:bodyPr/>
        <a:lstStyle/>
        <a:p>
          <a:r>
            <a:rPr lang="de-DE" dirty="0"/>
            <a:t>CGIL/AGB</a:t>
          </a:r>
        </a:p>
        <a:p>
          <a:r>
            <a:rPr lang="de-DE" dirty="0"/>
            <a:t>(FP-ÖB)</a:t>
          </a:r>
        </a:p>
      </dgm:t>
    </dgm:pt>
    <dgm:pt modelId="{79C7C592-B8C3-4085-AE2C-6345A4E5CCEF}" type="parTrans" cxnId="{5EE190AE-0C4F-4579-A515-58A618885454}">
      <dgm:prSet/>
      <dgm:spPr/>
      <dgm:t>
        <a:bodyPr/>
        <a:lstStyle/>
        <a:p>
          <a:endParaRPr lang="de-DE"/>
        </a:p>
      </dgm:t>
    </dgm:pt>
    <dgm:pt modelId="{66DE4A6F-E4B0-4528-A5A3-A296A10B0A7A}" type="sibTrans" cxnId="{5EE190AE-0C4F-4579-A515-58A618885454}">
      <dgm:prSet/>
      <dgm:spPr/>
      <dgm:t>
        <a:bodyPr/>
        <a:lstStyle/>
        <a:p>
          <a:endParaRPr lang="de-DE"/>
        </a:p>
      </dgm:t>
    </dgm:pt>
    <dgm:pt modelId="{027D86FF-9351-4AD6-BE6E-F924136472EA}">
      <dgm:prSet/>
      <dgm:spPr/>
      <dgm:t>
        <a:bodyPr/>
        <a:lstStyle/>
        <a:p>
          <a:r>
            <a:rPr lang="de-DE" dirty="0"/>
            <a:t>SGB/CISL</a:t>
          </a:r>
        </a:p>
        <a:p>
          <a:r>
            <a:rPr lang="de-DE" dirty="0"/>
            <a:t>(Schule/</a:t>
          </a:r>
          <a:br>
            <a:rPr lang="de-DE" dirty="0"/>
          </a:br>
          <a:r>
            <a:rPr lang="de-DE" dirty="0" err="1"/>
            <a:t>scuola</a:t>
          </a:r>
          <a:r>
            <a:rPr lang="de-DE" dirty="0"/>
            <a:t>)</a:t>
          </a:r>
        </a:p>
      </dgm:t>
    </dgm:pt>
    <dgm:pt modelId="{FCC0598D-5F1A-47B8-A192-EFC4A7B63BF3}" type="parTrans" cxnId="{03757D11-C7EA-45EB-8223-D7B469B98D28}">
      <dgm:prSet/>
      <dgm:spPr/>
      <dgm:t>
        <a:bodyPr/>
        <a:lstStyle/>
        <a:p>
          <a:endParaRPr lang="de-DE"/>
        </a:p>
      </dgm:t>
    </dgm:pt>
    <dgm:pt modelId="{99B3EDC2-5B01-4C0B-AFB1-F17A8981B841}" type="sibTrans" cxnId="{03757D11-C7EA-45EB-8223-D7B469B98D28}">
      <dgm:prSet/>
      <dgm:spPr/>
      <dgm:t>
        <a:bodyPr/>
        <a:lstStyle/>
        <a:p>
          <a:endParaRPr lang="de-DE"/>
        </a:p>
      </dgm:t>
    </dgm:pt>
    <dgm:pt modelId="{2376CC2D-180B-4291-BB25-6B7A6840E55D}">
      <dgm:prSet/>
      <dgm:spPr/>
      <dgm:t>
        <a:bodyPr/>
        <a:lstStyle/>
        <a:p>
          <a:r>
            <a:rPr lang="de-DE" dirty="0"/>
            <a:t>UIL/SGK</a:t>
          </a:r>
          <a:br>
            <a:rPr lang="de-DE" dirty="0"/>
          </a:br>
          <a:r>
            <a:rPr lang="de-DE" dirty="0"/>
            <a:t>(FPL/LGK)</a:t>
          </a:r>
        </a:p>
      </dgm:t>
    </dgm:pt>
    <dgm:pt modelId="{DA4C2CCB-39A4-407C-A106-632DCF2F77A4}" type="parTrans" cxnId="{BDB7E7B2-A746-4C05-8EEA-368AACF84142}">
      <dgm:prSet/>
      <dgm:spPr/>
      <dgm:t>
        <a:bodyPr/>
        <a:lstStyle/>
        <a:p>
          <a:endParaRPr lang="de-DE"/>
        </a:p>
      </dgm:t>
    </dgm:pt>
    <dgm:pt modelId="{23B07F45-4EFF-434A-9B4E-715299801B34}" type="sibTrans" cxnId="{BDB7E7B2-A746-4C05-8EEA-368AACF84142}">
      <dgm:prSet/>
      <dgm:spPr/>
      <dgm:t>
        <a:bodyPr/>
        <a:lstStyle/>
        <a:p>
          <a:endParaRPr lang="de-DE"/>
        </a:p>
      </dgm:t>
    </dgm:pt>
    <dgm:pt modelId="{0A7557C0-7C2B-430E-AFDD-1E53224BE2D3}">
      <dgm:prSet/>
      <dgm:spPr/>
      <dgm:t>
        <a:bodyPr/>
        <a:lstStyle/>
        <a:p>
          <a:r>
            <a:rPr lang="de-DE" dirty="0"/>
            <a:t>SAG</a:t>
          </a:r>
        </a:p>
      </dgm:t>
    </dgm:pt>
    <dgm:pt modelId="{1FA055A8-E65F-46A5-AE5E-3CAA47CC1B91}" type="parTrans" cxnId="{7FF52CA3-BB2B-44D6-9056-8608FA877F86}">
      <dgm:prSet/>
      <dgm:spPr/>
      <dgm:t>
        <a:bodyPr/>
        <a:lstStyle/>
        <a:p>
          <a:endParaRPr lang="de-DE"/>
        </a:p>
      </dgm:t>
    </dgm:pt>
    <dgm:pt modelId="{7939A903-FB2A-430F-AD24-83627920FAAC}" type="sibTrans" cxnId="{7FF52CA3-BB2B-44D6-9056-8608FA877F86}">
      <dgm:prSet/>
      <dgm:spPr/>
      <dgm:t>
        <a:bodyPr/>
        <a:lstStyle/>
        <a:p>
          <a:endParaRPr lang="de-DE"/>
        </a:p>
      </dgm:t>
    </dgm:pt>
    <dgm:pt modelId="{8A3ADABE-97D0-4CAA-B840-FFAE81809EEA}" type="pres">
      <dgm:prSet presAssocID="{AF9AD586-A1A6-4888-8079-2574970ABA65}" presName="Name0" presStyleCnt="0">
        <dgm:presLayoutVars>
          <dgm:dir/>
          <dgm:resizeHandles val="exact"/>
        </dgm:presLayoutVars>
      </dgm:prSet>
      <dgm:spPr/>
    </dgm:pt>
    <dgm:pt modelId="{332B7505-3FBC-42A1-AC90-C3D06D2AFD26}" type="pres">
      <dgm:prSet presAssocID="{AF9AD586-A1A6-4888-8079-2574970ABA65}" presName="fgShape" presStyleLbl="fgShp" presStyleIdx="0" presStyleCnt="1"/>
      <dgm:spPr/>
    </dgm:pt>
    <dgm:pt modelId="{E637E256-6CE1-430D-BC0E-D21AB6DD539C}" type="pres">
      <dgm:prSet presAssocID="{AF9AD586-A1A6-4888-8079-2574970ABA65}" presName="linComp" presStyleCnt="0"/>
      <dgm:spPr/>
    </dgm:pt>
    <dgm:pt modelId="{44544AD8-7923-4F24-9A6B-3BC9831E6C65}" type="pres">
      <dgm:prSet presAssocID="{340CFB75-0DFC-49C2-8FFB-2CD250583E7D}" presName="compNode" presStyleCnt="0"/>
      <dgm:spPr/>
    </dgm:pt>
    <dgm:pt modelId="{88955770-1A3B-469D-84F4-E06C0EF6E52F}" type="pres">
      <dgm:prSet presAssocID="{340CFB75-0DFC-49C2-8FFB-2CD250583E7D}" presName="bkgdShape" presStyleLbl="node1" presStyleIdx="0" presStyleCnt="6"/>
      <dgm:spPr/>
    </dgm:pt>
    <dgm:pt modelId="{A5475862-A763-4473-B970-474697C7D6C9}" type="pres">
      <dgm:prSet presAssocID="{340CFB75-0DFC-49C2-8FFB-2CD250583E7D}" presName="nodeTx" presStyleLbl="node1" presStyleIdx="0" presStyleCnt="6">
        <dgm:presLayoutVars>
          <dgm:bulletEnabled val="1"/>
        </dgm:presLayoutVars>
      </dgm:prSet>
      <dgm:spPr/>
    </dgm:pt>
    <dgm:pt modelId="{95560CD7-B89A-4BB1-AC39-21D26B284F37}" type="pres">
      <dgm:prSet presAssocID="{340CFB75-0DFC-49C2-8FFB-2CD250583E7D}" presName="invisiNode" presStyleLbl="node1" presStyleIdx="0" presStyleCnt="6"/>
      <dgm:spPr/>
    </dgm:pt>
    <dgm:pt modelId="{3E35313E-198A-45DD-B600-A95D079DCB13}" type="pres">
      <dgm:prSet presAssocID="{340CFB75-0DFC-49C2-8FFB-2CD250583E7D}" presName="imagNode" presStyleLbl="fgImgPlace1" presStyleIdx="0" presStyleCnt="6" custScaleY="100830"/>
      <dgm:spPr>
        <a:blipFill dpi="0"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68" t="28065" r="-4832" b="42520"/>
          </a:stretch>
        </a:blipFill>
      </dgm:spPr>
    </dgm:pt>
    <dgm:pt modelId="{42DA4D78-994E-4794-937B-8DB7040DE5B1}" type="pres">
      <dgm:prSet presAssocID="{1D785B3F-FB74-4C34-8584-1AC849FFFB7C}" presName="sibTrans" presStyleLbl="sibTrans2D1" presStyleIdx="0" presStyleCnt="0"/>
      <dgm:spPr/>
    </dgm:pt>
    <dgm:pt modelId="{9BEF8090-F7E7-4F83-A981-DFC1ADCD9BC4}" type="pres">
      <dgm:prSet presAssocID="{04F79AB0-6496-4F92-BEC5-B0AE94AA3649}" presName="compNode" presStyleCnt="0"/>
      <dgm:spPr/>
    </dgm:pt>
    <dgm:pt modelId="{CD258031-5DEF-470B-A1C0-4F0669F44EA4}" type="pres">
      <dgm:prSet presAssocID="{04F79AB0-6496-4F92-BEC5-B0AE94AA3649}" presName="bkgdShape" presStyleLbl="node1" presStyleIdx="1" presStyleCnt="6"/>
      <dgm:spPr/>
    </dgm:pt>
    <dgm:pt modelId="{721A738C-F7D5-4EEE-8BF6-2FAB22989DCD}" type="pres">
      <dgm:prSet presAssocID="{04F79AB0-6496-4F92-BEC5-B0AE94AA3649}" presName="nodeTx" presStyleLbl="node1" presStyleIdx="1" presStyleCnt="6">
        <dgm:presLayoutVars>
          <dgm:bulletEnabled val="1"/>
        </dgm:presLayoutVars>
      </dgm:prSet>
      <dgm:spPr/>
    </dgm:pt>
    <dgm:pt modelId="{3BBAB08E-8F81-4A84-82D5-945CCF5C79B8}" type="pres">
      <dgm:prSet presAssocID="{04F79AB0-6496-4F92-BEC5-B0AE94AA3649}" presName="invisiNode" presStyleLbl="node1" presStyleIdx="1" presStyleCnt="6"/>
      <dgm:spPr/>
    </dgm:pt>
    <dgm:pt modelId="{2079369C-3A89-4062-973C-8C27BD7BD5F5}" type="pres">
      <dgm:prSet presAssocID="{04F79AB0-6496-4F92-BEC5-B0AE94AA3649}" presName="imagNode" presStyleLbl="fgImgPlace1" presStyleIdx="1" presStyleCnt="6" custLinFactNeighborY="618"/>
      <dgm:spPr>
        <a:blipFill dpi="0" rotWithShape="1"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88" t="16955" r="1419" b="34145"/>
          </a:stretch>
        </a:blipFill>
      </dgm:spPr>
    </dgm:pt>
    <dgm:pt modelId="{90FFBADB-2B30-44A8-885E-024E8B62BCA3}" type="pres">
      <dgm:prSet presAssocID="{B473014D-70A5-4238-8C70-CD6325774359}" presName="sibTrans" presStyleLbl="sibTrans2D1" presStyleIdx="0" presStyleCnt="0"/>
      <dgm:spPr/>
    </dgm:pt>
    <dgm:pt modelId="{2404AFCA-BB03-4FA6-9205-1291EA551569}" type="pres">
      <dgm:prSet presAssocID="{B84915F5-820D-4513-B6D7-5968257BD893}" presName="compNode" presStyleCnt="0"/>
      <dgm:spPr/>
    </dgm:pt>
    <dgm:pt modelId="{DE13150B-2C8D-4DFF-BF0F-2F5EABFF4254}" type="pres">
      <dgm:prSet presAssocID="{B84915F5-820D-4513-B6D7-5968257BD893}" presName="bkgdShape" presStyleLbl="node1" presStyleIdx="2" presStyleCnt="6"/>
      <dgm:spPr/>
    </dgm:pt>
    <dgm:pt modelId="{EE971538-5192-4F1D-94C4-2D4935316088}" type="pres">
      <dgm:prSet presAssocID="{B84915F5-820D-4513-B6D7-5968257BD893}" presName="nodeTx" presStyleLbl="node1" presStyleIdx="2" presStyleCnt="6">
        <dgm:presLayoutVars>
          <dgm:bulletEnabled val="1"/>
        </dgm:presLayoutVars>
      </dgm:prSet>
      <dgm:spPr/>
    </dgm:pt>
    <dgm:pt modelId="{E254BECA-2960-45D6-B7F1-AE49486BE0F3}" type="pres">
      <dgm:prSet presAssocID="{B84915F5-820D-4513-B6D7-5968257BD893}" presName="invisiNode" presStyleLbl="node1" presStyleIdx="2" presStyleCnt="6"/>
      <dgm:spPr/>
    </dgm:pt>
    <dgm:pt modelId="{756356AF-0FA1-4A91-95C6-2AB9B931C1A1}" type="pres">
      <dgm:prSet presAssocID="{B84915F5-820D-4513-B6D7-5968257BD893}" presName="imagNode" presStyleLbl="fgImgPlace1" presStyleIdx="2" presStyleCnt="6" custLinFactNeighborX="2570"/>
      <dgm:spPr>
        <a:blipFill dpi="0"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10261" t="11640" r="13098" b="21131"/>
          </a:stretch>
        </a:blipFill>
      </dgm:spPr>
    </dgm:pt>
    <dgm:pt modelId="{D9BE1FE0-BED9-4769-AA9E-C9564A49E0C6}" type="pres">
      <dgm:prSet presAssocID="{66DE4A6F-E4B0-4528-A5A3-A296A10B0A7A}" presName="sibTrans" presStyleLbl="sibTrans2D1" presStyleIdx="0" presStyleCnt="0"/>
      <dgm:spPr/>
    </dgm:pt>
    <dgm:pt modelId="{78A73FA0-479D-43DA-891A-2DAA785838DA}" type="pres">
      <dgm:prSet presAssocID="{027D86FF-9351-4AD6-BE6E-F924136472EA}" presName="compNode" presStyleCnt="0"/>
      <dgm:spPr/>
    </dgm:pt>
    <dgm:pt modelId="{7E51A778-2110-4C8E-A024-889AE99BC361}" type="pres">
      <dgm:prSet presAssocID="{027D86FF-9351-4AD6-BE6E-F924136472EA}" presName="bkgdShape" presStyleLbl="node1" presStyleIdx="3" presStyleCnt="6"/>
      <dgm:spPr/>
    </dgm:pt>
    <dgm:pt modelId="{83A1E7AE-E9A8-45A8-A4A3-FEAE90D92424}" type="pres">
      <dgm:prSet presAssocID="{027D86FF-9351-4AD6-BE6E-F924136472EA}" presName="nodeTx" presStyleLbl="node1" presStyleIdx="3" presStyleCnt="6">
        <dgm:presLayoutVars>
          <dgm:bulletEnabled val="1"/>
        </dgm:presLayoutVars>
      </dgm:prSet>
      <dgm:spPr/>
    </dgm:pt>
    <dgm:pt modelId="{1F6D6FF4-42F0-4E58-89E6-BE7842ED2B9E}" type="pres">
      <dgm:prSet presAssocID="{027D86FF-9351-4AD6-BE6E-F924136472EA}" presName="invisiNode" presStyleLbl="node1" presStyleIdx="3" presStyleCnt="6"/>
      <dgm:spPr/>
    </dgm:pt>
    <dgm:pt modelId="{0648E6AA-839A-4F2E-9D17-4F20BF5BB795}" type="pres">
      <dgm:prSet presAssocID="{027D86FF-9351-4AD6-BE6E-F924136472EA}" presName="imagNode" presStyleLbl="fgImgPlace1" presStyleIdx="3" presStyleCnt="6" custLinFactNeighborX="762"/>
      <dgm:spPr>
        <a:blipFill dpi="0" rotWithShape="1"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443" t="17573" r="1993" b="34973"/>
          </a:stretch>
        </a:blipFill>
      </dgm:spPr>
    </dgm:pt>
    <dgm:pt modelId="{5B7D3587-AD63-4B4E-B403-FB3616737561}" type="pres">
      <dgm:prSet presAssocID="{99B3EDC2-5B01-4C0B-AFB1-F17A8981B841}" presName="sibTrans" presStyleLbl="sibTrans2D1" presStyleIdx="0" presStyleCnt="0"/>
      <dgm:spPr/>
    </dgm:pt>
    <dgm:pt modelId="{E6CD02B6-42F2-4F46-9C51-CB3761F19263}" type="pres">
      <dgm:prSet presAssocID="{2376CC2D-180B-4291-BB25-6B7A6840E55D}" presName="compNode" presStyleCnt="0"/>
      <dgm:spPr/>
    </dgm:pt>
    <dgm:pt modelId="{182DCC20-6C70-4D66-9B50-540DAD6A2CF5}" type="pres">
      <dgm:prSet presAssocID="{2376CC2D-180B-4291-BB25-6B7A6840E55D}" presName="bkgdShape" presStyleLbl="node1" presStyleIdx="4" presStyleCnt="6"/>
      <dgm:spPr/>
    </dgm:pt>
    <dgm:pt modelId="{E316E408-FA02-4545-90BE-2C22BA7B433C}" type="pres">
      <dgm:prSet presAssocID="{2376CC2D-180B-4291-BB25-6B7A6840E55D}" presName="nodeTx" presStyleLbl="node1" presStyleIdx="4" presStyleCnt="6">
        <dgm:presLayoutVars>
          <dgm:bulletEnabled val="1"/>
        </dgm:presLayoutVars>
      </dgm:prSet>
      <dgm:spPr/>
    </dgm:pt>
    <dgm:pt modelId="{E646A7B3-B018-4792-8328-B1E20365E474}" type="pres">
      <dgm:prSet presAssocID="{2376CC2D-180B-4291-BB25-6B7A6840E55D}" presName="invisiNode" presStyleLbl="node1" presStyleIdx="4" presStyleCnt="6"/>
      <dgm:spPr/>
    </dgm:pt>
    <dgm:pt modelId="{40471158-5AAF-44C0-8AB0-DDF74FBBDB57}" type="pres">
      <dgm:prSet presAssocID="{2376CC2D-180B-4291-BB25-6B7A6840E55D}" presName="imagNode" presStyleLbl="fgImgPlace1" presStyleIdx="4" presStyleCnt="6"/>
      <dgm:spPr>
        <a:blipFill dpi="0" rotWithShape="1"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7837" t="11641" r="8928" b="23333"/>
          </a:stretch>
        </a:blipFill>
      </dgm:spPr>
    </dgm:pt>
    <dgm:pt modelId="{68FE5880-39A3-4CCC-A070-E2E7DFDA3D37}" type="pres">
      <dgm:prSet presAssocID="{23B07F45-4EFF-434A-9B4E-715299801B34}" presName="sibTrans" presStyleLbl="sibTrans2D1" presStyleIdx="0" presStyleCnt="0"/>
      <dgm:spPr/>
    </dgm:pt>
    <dgm:pt modelId="{7EF75984-CA9C-4931-87CF-B1105DEC8DF2}" type="pres">
      <dgm:prSet presAssocID="{0A7557C0-7C2B-430E-AFDD-1E53224BE2D3}" presName="compNode" presStyleCnt="0"/>
      <dgm:spPr/>
    </dgm:pt>
    <dgm:pt modelId="{D1FB276B-AC83-402C-836C-32468AEFBC08}" type="pres">
      <dgm:prSet presAssocID="{0A7557C0-7C2B-430E-AFDD-1E53224BE2D3}" presName="bkgdShape" presStyleLbl="node1" presStyleIdx="5" presStyleCnt="6"/>
      <dgm:spPr/>
    </dgm:pt>
    <dgm:pt modelId="{DB86311C-C2FE-4736-AC64-6FABA81660BF}" type="pres">
      <dgm:prSet presAssocID="{0A7557C0-7C2B-430E-AFDD-1E53224BE2D3}" presName="nodeTx" presStyleLbl="node1" presStyleIdx="5" presStyleCnt="6">
        <dgm:presLayoutVars>
          <dgm:bulletEnabled val="1"/>
        </dgm:presLayoutVars>
      </dgm:prSet>
      <dgm:spPr/>
    </dgm:pt>
    <dgm:pt modelId="{71604E74-B244-4C82-B6BC-EE1397720C69}" type="pres">
      <dgm:prSet presAssocID="{0A7557C0-7C2B-430E-AFDD-1E53224BE2D3}" presName="invisiNode" presStyleLbl="node1" presStyleIdx="5" presStyleCnt="6"/>
      <dgm:spPr/>
    </dgm:pt>
    <dgm:pt modelId="{CF18CDC4-2D7C-4781-A12B-46B6C87C3C37}" type="pres">
      <dgm:prSet presAssocID="{0A7557C0-7C2B-430E-AFDD-1E53224BE2D3}" presName="imagNode" presStyleLbl="fgImgPlace1" presStyleIdx="5" presStyleCnt="6"/>
      <dgm:spPr>
        <a:blipFill dpi="0" rotWithShape="1"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2478" t="29436" r="3185" b="29548"/>
          </a:stretch>
        </a:blipFill>
      </dgm:spPr>
    </dgm:pt>
  </dgm:ptLst>
  <dgm:cxnLst>
    <dgm:cxn modelId="{8193B507-31F2-4C95-AA7E-DFC7850214B2}" srcId="{AF9AD586-A1A6-4888-8079-2574970ABA65}" destId="{340CFB75-0DFC-49C2-8FFB-2CD250583E7D}" srcOrd="0" destOrd="0" parTransId="{4F6433FF-BFCA-4942-BC4A-53E9AD3FC28C}" sibTransId="{1D785B3F-FB74-4C34-8584-1AC849FFFB7C}"/>
    <dgm:cxn modelId="{03757D11-C7EA-45EB-8223-D7B469B98D28}" srcId="{AF9AD586-A1A6-4888-8079-2574970ABA65}" destId="{027D86FF-9351-4AD6-BE6E-F924136472EA}" srcOrd="3" destOrd="0" parTransId="{FCC0598D-5F1A-47B8-A192-EFC4A7B63BF3}" sibTransId="{99B3EDC2-5B01-4C0B-AFB1-F17A8981B841}"/>
    <dgm:cxn modelId="{478C3517-3824-444E-9706-5333682F10B5}" type="presOf" srcId="{66DE4A6F-E4B0-4528-A5A3-A296A10B0A7A}" destId="{D9BE1FE0-BED9-4769-AA9E-C9564A49E0C6}" srcOrd="0" destOrd="0" presId="urn:microsoft.com/office/officeart/2005/8/layout/hList7"/>
    <dgm:cxn modelId="{EBF70619-5D39-486C-B4EA-ECCD29DD2728}" type="presOf" srcId="{04F79AB0-6496-4F92-BEC5-B0AE94AA3649}" destId="{721A738C-F7D5-4EEE-8BF6-2FAB22989DCD}" srcOrd="1" destOrd="0" presId="urn:microsoft.com/office/officeart/2005/8/layout/hList7"/>
    <dgm:cxn modelId="{2823AF19-6C04-48ED-A5EA-AA0039486CCE}" type="presOf" srcId="{027D86FF-9351-4AD6-BE6E-F924136472EA}" destId="{83A1E7AE-E9A8-45A8-A4A3-FEAE90D92424}" srcOrd="1" destOrd="0" presId="urn:microsoft.com/office/officeart/2005/8/layout/hList7"/>
    <dgm:cxn modelId="{05033226-9CD3-47EF-A7D8-1300CC91EB91}" type="presOf" srcId="{04F79AB0-6496-4F92-BEC5-B0AE94AA3649}" destId="{CD258031-5DEF-470B-A1C0-4F0669F44EA4}" srcOrd="0" destOrd="0" presId="urn:microsoft.com/office/officeart/2005/8/layout/hList7"/>
    <dgm:cxn modelId="{C9A8662A-DA28-42BF-AA0C-71459599CA38}" type="presOf" srcId="{2376CC2D-180B-4291-BB25-6B7A6840E55D}" destId="{182DCC20-6C70-4D66-9B50-540DAD6A2CF5}" srcOrd="0" destOrd="0" presId="urn:microsoft.com/office/officeart/2005/8/layout/hList7"/>
    <dgm:cxn modelId="{29849432-4FB6-4E2B-8072-65D47F7C70E8}" type="presOf" srcId="{340CFB75-0DFC-49C2-8FFB-2CD250583E7D}" destId="{88955770-1A3B-469D-84F4-E06C0EF6E52F}" srcOrd="0" destOrd="0" presId="urn:microsoft.com/office/officeart/2005/8/layout/hList7"/>
    <dgm:cxn modelId="{D2372642-E0E6-4027-B7CF-84BBC7F625FD}" type="presOf" srcId="{1D785B3F-FB74-4C34-8584-1AC849FFFB7C}" destId="{42DA4D78-994E-4794-937B-8DB7040DE5B1}" srcOrd="0" destOrd="0" presId="urn:microsoft.com/office/officeart/2005/8/layout/hList7"/>
    <dgm:cxn modelId="{2EA32945-17DF-4517-BBE1-BA70C13BF65A}" type="presOf" srcId="{0A7557C0-7C2B-430E-AFDD-1E53224BE2D3}" destId="{D1FB276B-AC83-402C-836C-32468AEFBC08}" srcOrd="0" destOrd="0" presId="urn:microsoft.com/office/officeart/2005/8/layout/hList7"/>
    <dgm:cxn modelId="{D9080649-41F9-4198-94A6-C88298E80204}" type="presOf" srcId="{AF9AD586-A1A6-4888-8079-2574970ABA65}" destId="{8A3ADABE-97D0-4CAA-B840-FFAE81809EEA}" srcOrd="0" destOrd="0" presId="urn:microsoft.com/office/officeart/2005/8/layout/hList7"/>
    <dgm:cxn modelId="{EC609359-5F33-430A-B95B-64A88CA98E4A}" type="presOf" srcId="{B84915F5-820D-4513-B6D7-5968257BD893}" destId="{DE13150B-2C8D-4DFF-BF0F-2F5EABFF4254}" srcOrd="0" destOrd="0" presId="urn:microsoft.com/office/officeart/2005/8/layout/hList7"/>
    <dgm:cxn modelId="{C250AF59-5F08-4532-A640-0F647E4AF920}" type="presOf" srcId="{340CFB75-0DFC-49C2-8FFB-2CD250583E7D}" destId="{A5475862-A763-4473-B970-474697C7D6C9}" srcOrd="1" destOrd="0" presId="urn:microsoft.com/office/officeart/2005/8/layout/hList7"/>
    <dgm:cxn modelId="{DF8B3A84-E6AA-415E-B82F-E13094008A21}" type="presOf" srcId="{2376CC2D-180B-4291-BB25-6B7A6840E55D}" destId="{E316E408-FA02-4545-90BE-2C22BA7B433C}" srcOrd="1" destOrd="0" presId="urn:microsoft.com/office/officeart/2005/8/layout/hList7"/>
    <dgm:cxn modelId="{C6AF4789-7C97-426E-B672-0BDD493E4932}" type="presOf" srcId="{23B07F45-4EFF-434A-9B4E-715299801B34}" destId="{68FE5880-39A3-4CCC-A070-E2E7DFDA3D37}" srcOrd="0" destOrd="0" presId="urn:microsoft.com/office/officeart/2005/8/layout/hList7"/>
    <dgm:cxn modelId="{7FF52CA3-BB2B-44D6-9056-8608FA877F86}" srcId="{AF9AD586-A1A6-4888-8079-2574970ABA65}" destId="{0A7557C0-7C2B-430E-AFDD-1E53224BE2D3}" srcOrd="5" destOrd="0" parTransId="{1FA055A8-E65F-46A5-AE5E-3CAA47CC1B91}" sibTransId="{7939A903-FB2A-430F-AD24-83627920FAAC}"/>
    <dgm:cxn modelId="{F3CF45A6-8172-4B1F-AC74-C09DEDB13132}" type="presOf" srcId="{99B3EDC2-5B01-4C0B-AFB1-F17A8981B841}" destId="{5B7D3587-AD63-4B4E-B403-FB3616737561}" srcOrd="0" destOrd="0" presId="urn:microsoft.com/office/officeart/2005/8/layout/hList7"/>
    <dgm:cxn modelId="{5EE190AE-0C4F-4579-A515-58A618885454}" srcId="{AF9AD586-A1A6-4888-8079-2574970ABA65}" destId="{B84915F5-820D-4513-B6D7-5968257BD893}" srcOrd="2" destOrd="0" parTransId="{79C7C592-B8C3-4085-AE2C-6345A4E5CCEF}" sibTransId="{66DE4A6F-E4B0-4528-A5A3-A296A10B0A7A}"/>
    <dgm:cxn modelId="{BDB7E7B2-A746-4C05-8EEA-368AACF84142}" srcId="{AF9AD586-A1A6-4888-8079-2574970ABA65}" destId="{2376CC2D-180B-4291-BB25-6B7A6840E55D}" srcOrd="4" destOrd="0" parTransId="{DA4C2CCB-39A4-407C-A106-632DCF2F77A4}" sibTransId="{23B07F45-4EFF-434A-9B4E-715299801B34}"/>
    <dgm:cxn modelId="{B20220D4-0F7F-4E6E-B4BE-2AF3AA32B315}" srcId="{AF9AD586-A1A6-4888-8079-2574970ABA65}" destId="{04F79AB0-6496-4F92-BEC5-B0AE94AA3649}" srcOrd="1" destOrd="0" parTransId="{1A7CA62D-5B05-4217-9FCC-BB907177DF41}" sibTransId="{B473014D-70A5-4238-8C70-CD6325774359}"/>
    <dgm:cxn modelId="{DE87F2DB-78BD-4BD6-A929-EFC39C8A5FC5}" type="presOf" srcId="{0A7557C0-7C2B-430E-AFDD-1E53224BE2D3}" destId="{DB86311C-C2FE-4736-AC64-6FABA81660BF}" srcOrd="1" destOrd="0" presId="urn:microsoft.com/office/officeart/2005/8/layout/hList7"/>
    <dgm:cxn modelId="{4DF4D2EA-01F5-45CE-AD64-97F96F2FC404}" type="presOf" srcId="{027D86FF-9351-4AD6-BE6E-F924136472EA}" destId="{7E51A778-2110-4C8E-A024-889AE99BC361}" srcOrd="0" destOrd="0" presId="urn:microsoft.com/office/officeart/2005/8/layout/hList7"/>
    <dgm:cxn modelId="{442B4BF8-C111-4F1E-ABED-3BDC174DF4DA}" type="presOf" srcId="{B473014D-70A5-4238-8C70-CD6325774359}" destId="{90FFBADB-2B30-44A8-885E-024E8B62BCA3}" srcOrd="0" destOrd="0" presId="urn:microsoft.com/office/officeart/2005/8/layout/hList7"/>
    <dgm:cxn modelId="{421BCDFB-F073-4EAD-9F88-8611FB2F3BF9}" type="presOf" srcId="{B84915F5-820D-4513-B6D7-5968257BD893}" destId="{EE971538-5192-4F1D-94C4-2D4935316088}" srcOrd="1" destOrd="0" presId="urn:microsoft.com/office/officeart/2005/8/layout/hList7"/>
    <dgm:cxn modelId="{52633B45-F5E7-4E6F-9177-15EFA6B84255}" type="presParOf" srcId="{8A3ADABE-97D0-4CAA-B840-FFAE81809EEA}" destId="{332B7505-3FBC-42A1-AC90-C3D06D2AFD26}" srcOrd="0" destOrd="0" presId="urn:microsoft.com/office/officeart/2005/8/layout/hList7"/>
    <dgm:cxn modelId="{1809F405-0EF9-42C1-86A6-280A60F60068}" type="presParOf" srcId="{8A3ADABE-97D0-4CAA-B840-FFAE81809EEA}" destId="{E637E256-6CE1-430D-BC0E-D21AB6DD539C}" srcOrd="1" destOrd="0" presId="urn:microsoft.com/office/officeart/2005/8/layout/hList7"/>
    <dgm:cxn modelId="{DAB2ED87-D45C-4DD3-A615-8A3279C8ACFF}" type="presParOf" srcId="{E637E256-6CE1-430D-BC0E-D21AB6DD539C}" destId="{44544AD8-7923-4F24-9A6B-3BC9831E6C65}" srcOrd="0" destOrd="0" presId="urn:microsoft.com/office/officeart/2005/8/layout/hList7"/>
    <dgm:cxn modelId="{4A6579E4-430F-42A1-B740-E339848D0EDF}" type="presParOf" srcId="{44544AD8-7923-4F24-9A6B-3BC9831E6C65}" destId="{88955770-1A3B-469D-84F4-E06C0EF6E52F}" srcOrd="0" destOrd="0" presId="urn:microsoft.com/office/officeart/2005/8/layout/hList7"/>
    <dgm:cxn modelId="{1493B9D0-4224-4148-BE7B-76D1FA365E70}" type="presParOf" srcId="{44544AD8-7923-4F24-9A6B-3BC9831E6C65}" destId="{A5475862-A763-4473-B970-474697C7D6C9}" srcOrd="1" destOrd="0" presId="urn:microsoft.com/office/officeart/2005/8/layout/hList7"/>
    <dgm:cxn modelId="{6AAA4E48-E944-4B51-B72E-2D96AB9B7718}" type="presParOf" srcId="{44544AD8-7923-4F24-9A6B-3BC9831E6C65}" destId="{95560CD7-B89A-4BB1-AC39-21D26B284F37}" srcOrd="2" destOrd="0" presId="urn:microsoft.com/office/officeart/2005/8/layout/hList7"/>
    <dgm:cxn modelId="{EDF90545-7156-45EF-9266-A2FAAF1048FB}" type="presParOf" srcId="{44544AD8-7923-4F24-9A6B-3BC9831E6C65}" destId="{3E35313E-198A-45DD-B600-A95D079DCB13}" srcOrd="3" destOrd="0" presId="urn:microsoft.com/office/officeart/2005/8/layout/hList7"/>
    <dgm:cxn modelId="{AF7F8A5D-D52F-4A8E-84C6-81411FEEF5D0}" type="presParOf" srcId="{E637E256-6CE1-430D-BC0E-D21AB6DD539C}" destId="{42DA4D78-994E-4794-937B-8DB7040DE5B1}" srcOrd="1" destOrd="0" presId="urn:microsoft.com/office/officeart/2005/8/layout/hList7"/>
    <dgm:cxn modelId="{04E9A53B-3273-41A6-805D-D14A110DC087}" type="presParOf" srcId="{E637E256-6CE1-430D-BC0E-D21AB6DD539C}" destId="{9BEF8090-F7E7-4F83-A981-DFC1ADCD9BC4}" srcOrd="2" destOrd="0" presId="urn:microsoft.com/office/officeart/2005/8/layout/hList7"/>
    <dgm:cxn modelId="{C942F11E-7938-425E-BBD2-0CE4F5B84A7A}" type="presParOf" srcId="{9BEF8090-F7E7-4F83-A981-DFC1ADCD9BC4}" destId="{CD258031-5DEF-470B-A1C0-4F0669F44EA4}" srcOrd="0" destOrd="0" presId="urn:microsoft.com/office/officeart/2005/8/layout/hList7"/>
    <dgm:cxn modelId="{E2D846A6-6CDD-41D7-9BFE-A8F6C9938172}" type="presParOf" srcId="{9BEF8090-F7E7-4F83-A981-DFC1ADCD9BC4}" destId="{721A738C-F7D5-4EEE-8BF6-2FAB22989DCD}" srcOrd="1" destOrd="0" presId="urn:microsoft.com/office/officeart/2005/8/layout/hList7"/>
    <dgm:cxn modelId="{FA16C15A-BEA4-4B6B-9A7D-4B06B71F4342}" type="presParOf" srcId="{9BEF8090-F7E7-4F83-A981-DFC1ADCD9BC4}" destId="{3BBAB08E-8F81-4A84-82D5-945CCF5C79B8}" srcOrd="2" destOrd="0" presId="urn:microsoft.com/office/officeart/2005/8/layout/hList7"/>
    <dgm:cxn modelId="{AE1E635E-C5AB-420B-94CD-5D268EB8654A}" type="presParOf" srcId="{9BEF8090-F7E7-4F83-A981-DFC1ADCD9BC4}" destId="{2079369C-3A89-4062-973C-8C27BD7BD5F5}" srcOrd="3" destOrd="0" presId="urn:microsoft.com/office/officeart/2005/8/layout/hList7"/>
    <dgm:cxn modelId="{63A71252-AAA9-41D3-A1F9-98EA862F4682}" type="presParOf" srcId="{E637E256-6CE1-430D-BC0E-D21AB6DD539C}" destId="{90FFBADB-2B30-44A8-885E-024E8B62BCA3}" srcOrd="3" destOrd="0" presId="urn:microsoft.com/office/officeart/2005/8/layout/hList7"/>
    <dgm:cxn modelId="{8DDAFFC8-AF57-438E-8A18-4EEF2714A0FF}" type="presParOf" srcId="{E637E256-6CE1-430D-BC0E-D21AB6DD539C}" destId="{2404AFCA-BB03-4FA6-9205-1291EA551569}" srcOrd="4" destOrd="0" presId="urn:microsoft.com/office/officeart/2005/8/layout/hList7"/>
    <dgm:cxn modelId="{68C985F9-9B32-4C63-A5DE-BEF2DC0016F4}" type="presParOf" srcId="{2404AFCA-BB03-4FA6-9205-1291EA551569}" destId="{DE13150B-2C8D-4DFF-BF0F-2F5EABFF4254}" srcOrd="0" destOrd="0" presId="urn:microsoft.com/office/officeart/2005/8/layout/hList7"/>
    <dgm:cxn modelId="{5458ED1D-DEF5-43BB-85BF-14DDACD52B1F}" type="presParOf" srcId="{2404AFCA-BB03-4FA6-9205-1291EA551569}" destId="{EE971538-5192-4F1D-94C4-2D4935316088}" srcOrd="1" destOrd="0" presId="urn:microsoft.com/office/officeart/2005/8/layout/hList7"/>
    <dgm:cxn modelId="{B6649187-EC1C-4F56-A3CD-8ADFB71A6CA4}" type="presParOf" srcId="{2404AFCA-BB03-4FA6-9205-1291EA551569}" destId="{E254BECA-2960-45D6-B7F1-AE49486BE0F3}" srcOrd="2" destOrd="0" presId="urn:microsoft.com/office/officeart/2005/8/layout/hList7"/>
    <dgm:cxn modelId="{BE9627BA-68D1-442A-A266-4FA6EB974798}" type="presParOf" srcId="{2404AFCA-BB03-4FA6-9205-1291EA551569}" destId="{756356AF-0FA1-4A91-95C6-2AB9B931C1A1}" srcOrd="3" destOrd="0" presId="urn:microsoft.com/office/officeart/2005/8/layout/hList7"/>
    <dgm:cxn modelId="{7764E109-6506-4B99-8C91-5CF007E1957A}" type="presParOf" srcId="{E637E256-6CE1-430D-BC0E-D21AB6DD539C}" destId="{D9BE1FE0-BED9-4769-AA9E-C9564A49E0C6}" srcOrd="5" destOrd="0" presId="urn:microsoft.com/office/officeart/2005/8/layout/hList7"/>
    <dgm:cxn modelId="{75C7AC62-D64A-4D60-A537-1559BF8E42B1}" type="presParOf" srcId="{E637E256-6CE1-430D-BC0E-D21AB6DD539C}" destId="{78A73FA0-479D-43DA-891A-2DAA785838DA}" srcOrd="6" destOrd="0" presId="urn:microsoft.com/office/officeart/2005/8/layout/hList7"/>
    <dgm:cxn modelId="{5A153968-C8EC-466D-8719-7CE2B689B40F}" type="presParOf" srcId="{78A73FA0-479D-43DA-891A-2DAA785838DA}" destId="{7E51A778-2110-4C8E-A024-889AE99BC361}" srcOrd="0" destOrd="0" presId="urn:microsoft.com/office/officeart/2005/8/layout/hList7"/>
    <dgm:cxn modelId="{E8290AB0-5EF8-4E50-8A69-856F071D8ECD}" type="presParOf" srcId="{78A73FA0-479D-43DA-891A-2DAA785838DA}" destId="{83A1E7AE-E9A8-45A8-A4A3-FEAE90D92424}" srcOrd="1" destOrd="0" presId="urn:microsoft.com/office/officeart/2005/8/layout/hList7"/>
    <dgm:cxn modelId="{C43713CD-0C29-410D-8576-049DC855C74A}" type="presParOf" srcId="{78A73FA0-479D-43DA-891A-2DAA785838DA}" destId="{1F6D6FF4-42F0-4E58-89E6-BE7842ED2B9E}" srcOrd="2" destOrd="0" presId="urn:microsoft.com/office/officeart/2005/8/layout/hList7"/>
    <dgm:cxn modelId="{E6E454DE-A670-453A-AFD9-9D87E57206F8}" type="presParOf" srcId="{78A73FA0-479D-43DA-891A-2DAA785838DA}" destId="{0648E6AA-839A-4F2E-9D17-4F20BF5BB795}" srcOrd="3" destOrd="0" presId="urn:microsoft.com/office/officeart/2005/8/layout/hList7"/>
    <dgm:cxn modelId="{4653E899-1183-41D9-9A00-4F15E655FBC6}" type="presParOf" srcId="{E637E256-6CE1-430D-BC0E-D21AB6DD539C}" destId="{5B7D3587-AD63-4B4E-B403-FB3616737561}" srcOrd="7" destOrd="0" presId="urn:microsoft.com/office/officeart/2005/8/layout/hList7"/>
    <dgm:cxn modelId="{FCBBEFB5-F8E8-4187-831C-98C5750A77C4}" type="presParOf" srcId="{E637E256-6CE1-430D-BC0E-D21AB6DD539C}" destId="{E6CD02B6-42F2-4F46-9C51-CB3761F19263}" srcOrd="8" destOrd="0" presId="urn:microsoft.com/office/officeart/2005/8/layout/hList7"/>
    <dgm:cxn modelId="{E4890BC6-8CCD-4295-BEEF-7DD149E1FE34}" type="presParOf" srcId="{E6CD02B6-42F2-4F46-9C51-CB3761F19263}" destId="{182DCC20-6C70-4D66-9B50-540DAD6A2CF5}" srcOrd="0" destOrd="0" presId="urn:microsoft.com/office/officeart/2005/8/layout/hList7"/>
    <dgm:cxn modelId="{8A5099BF-F3F3-418D-A5EF-0DAAC8066E0B}" type="presParOf" srcId="{E6CD02B6-42F2-4F46-9C51-CB3761F19263}" destId="{E316E408-FA02-4545-90BE-2C22BA7B433C}" srcOrd="1" destOrd="0" presId="urn:microsoft.com/office/officeart/2005/8/layout/hList7"/>
    <dgm:cxn modelId="{9E84CA69-2E16-48E2-AE31-443A1F4DEAFB}" type="presParOf" srcId="{E6CD02B6-42F2-4F46-9C51-CB3761F19263}" destId="{E646A7B3-B018-4792-8328-B1E20365E474}" srcOrd="2" destOrd="0" presId="urn:microsoft.com/office/officeart/2005/8/layout/hList7"/>
    <dgm:cxn modelId="{203499BA-8188-4175-A985-759F3F4C02ED}" type="presParOf" srcId="{E6CD02B6-42F2-4F46-9C51-CB3761F19263}" destId="{40471158-5AAF-44C0-8AB0-DDF74FBBDB57}" srcOrd="3" destOrd="0" presId="urn:microsoft.com/office/officeart/2005/8/layout/hList7"/>
    <dgm:cxn modelId="{1A3082E3-2DFA-47DD-9F15-448983CB7607}" type="presParOf" srcId="{E637E256-6CE1-430D-BC0E-D21AB6DD539C}" destId="{68FE5880-39A3-4CCC-A070-E2E7DFDA3D37}" srcOrd="9" destOrd="0" presId="urn:microsoft.com/office/officeart/2005/8/layout/hList7"/>
    <dgm:cxn modelId="{E4EF44AC-9CF1-4CAC-84D6-C894835EF07D}" type="presParOf" srcId="{E637E256-6CE1-430D-BC0E-D21AB6DD539C}" destId="{7EF75984-CA9C-4931-87CF-B1105DEC8DF2}" srcOrd="10" destOrd="0" presId="urn:microsoft.com/office/officeart/2005/8/layout/hList7"/>
    <dgm:cxn modelId="{8A6C27AC-AB45-4527-B779-1A4887D640A7}" type="presParOf" srcId="{7EF75984-CA9C-4931-87CF-B1105DEC8DF2}" destId="{D1FB276B-AC83-402C-836C-32468AEFBC08}" srcOrd="0" destOrd="0" presId="urn:microsoft.com/office/officeart/2005/8/layout/hList7"/>
    <dgm:cxn modelId="{D3730A8B-EA53-46CF-BAAA-DEBF23238137}" type="presParOf" srcId="{7EF75984-CA9C-4931-87CF-B1105DEC8DF2}" destId="{DB86311C-C2FE-4736-AC64-6FABA81660BF}" srcOrd="1" destOrd="0" presId="urn:microsoft.com/office/officeart/2005/8/layout/hList7"/>
    <dgm:cxn modelId="{2F7E9DFC-181A-47A4-AED7-80970FDA78DC}" type="presParOf" srcId="{7EF75984-CA9C-4931-87CF-B1105DEC8DF2}" destId="{71604E74-B244-4C82-B6BC-EE1397720C69}" srcOrd="2" destOrd="0" presId="urn:microsoft.com/office/officeart/2005/8/layout/hList7"/>
    <dgm:cxn modelId="{E647864F-7B60-4925-974D-6C295B3ACD1D}" type="presParOf" srcId="{7EF75984-CA9C-4931-87CF-B1105DEC8DF2}" destId="{CF18CDC4-2D7C-4781-A12B-46B6C87C3C37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701DA89-EA10-496E-8E97-E9B240D2651C}" type="doc">
      <dgm:prSet loTypeId="urn:microsoft.com/office/officeart/2009/layout/ReverseList" loCatId="relationship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de-DE"/>
        </a:p>
      </dgm:t>
    </dgm:pt>
    <dgm:pt modelId="{6C92C5ED-EDD3-4A52-A906-21BF7501288E}">
      <dgm:prSet phldrT="[Text]" custT="1"/>
      <dgm:spPr/>
      <dgm:t>
        <a:bodyPr/>
        <a:lstStyle/>
        <a:p>
          <a:r>
            <a:rPr lang="de-DE" sz="2300" dirty="0"/>
            <a:t>Verwaltungsrat</a:t>
          </a:r>
          <a:br>
            <a:rPr lang="de-DE" sz="2300" dirty="0"/>
          </a:br>
          <a:r>
            <a:rPr lang="de-DE" sz="2300" dirty="0" err="1"/>
            <a:t>Consiglio</a:t>
          </a:r>
          <a:r>
            <a:rPr lang="de-DE" sz="2300" dirty="0"/>
            <a:t> di </a:t>
          </a:r>
          <a:r>
            <a:rPr lang="de-DE" sz="2300" dirty="0" err="1"/>
            <a:t>amministrazione</a:t>
          </a:r>
          <a:endParaRPr lang="de-DE" sz="2300" dirty="0"/>
        </a:p>
        <a:p>
          <a:r>
            <a:rPr lang="de-DE" sz="1800" dirty="0"/>
            <a:t>(12 Mitglieder/</a:t>
          </a:r>
          <a:r>
            <a:rPr lang="de-DE" sz="1800" dirty="0" err="1"/>
            <a:t>membri</a:t>
          </a:r>
          <a:r>
            <a:rPr lang="de-DE" sz="1800" dirty="0"/>
            <a:t>)</a:t>
          </a:r>
        </a:p>
      </dgm:t>
    </dgm:pt>
    <dgm:pt modelId="{9F7DC7A6-4E88-40DC-9781-32DC8BAE695E}" type="parTrans" cxnId="{56D20377-4D05-4BBD-8555-5D4BD3A46BE5}">
      <dgm:prSet/>
      <dgm:spPr/>
      <dgm:t>
        <a:bodyPr/>
        <a:lstStyle/>
        <a:p>
          <a:endParaRPr lang="de-DE"/>
        </a:p>
      </dgm:t>
    </dgm:pt>
    <dgm:pt modelId="{0ECAD412-14F8-49DC-9714-B470C7B27273}" type="sibTrans" cxnId="{56D20377-4D05-4BBD-8555-5D4BD3A46BE5}">
      <dgm:prSet/>
      <dgm:spPr/>
      <dgm:t>
        <a:bodyPr/>
        <a:lstStyle/>
        <a:p>
          <a:endParaRPr lang="de-DE"/>
        </a:p>
      </dgm:t>
    </dgm:pt>
    <dgm:pt modelId="{96509264-C7DD-4F8B-9D18-4892D101AF73}">
      <dgm:prSet phldrT="[Text]" custT="1"/>
      <dgm:spPr/>
      <dgm:t>
        <a:bodyPr/>
        <a:lstStyle/>
        <a:p>
          <a:r>
            <a:rPr lang="de-DE" sz="2300" dirty="0"/>
            <a:t>Delegiertenversammlung</a:t>
          </a:r>
          <a:br>
            <a:rPr lang="de-DE" sz="2300" dirty="0"/>
          </a:br>
          <a:r>
            <a:rPr lang="de-DE" sz="2300" dirty="0" err="1"/>
            <a:t>Assemblea</a:t>
          </a:r>
          <a:r>
            <a:rPr lang="de-DE" sz="2300" dirty="0"/>
            <a:t> </a:t>
          </a:r>
          <a:r>
            <a:rPr lang="de-DE" sz="2300" dirty="0" err="1"/>
            <a:t>dei</a:t>
          </a:r>
          <a:r>
            <a:rPr lang="de-DE" sz="2300" dirty="0"/>
            <a:t> </a:t>
          </a:r>
          <a:r>
            <a:rPr lang="de-DE" sz="2300" dirty="0" err="1"/>
            <a:t>delegati</a:t>
          </a:r>
          <a:endParaRPr lang="de-DE" sz="2300" dirty="0"/>
        </a:p>
        <a:p>
          <a:r>
            <a:rPr lang="de-DE" sz="1800" dirty="0"/>
            <a:t>(24 Mitglieder/</a:t>
          </a:r>
          <a:r>
            <a:rPr lang="de-DE" sz="1800" dirty="0" err="1"/>
            <a:t>membri</a:t>
          </a:r>
          <a:r>
            <a:rPr lang="de-DE" sz="1800" dirty="0"/>
            <a:t>)</a:t>
          </a:r>
        </a:p>
      </dgm:t>
    </dgm:pt>
    <dgm:pt modelId="{F4B0E7DA-28C7-4B3C-BEF6-6BAC915351AB}" type="parTrans" cxnId="{37B85A1D-9690-40CB-97D1-641CD53AF8C9}">
      <dgm:prSet/>
      <dgm:spPr/>
      <dgm:t>
        <a:bodyPr/>
        <a:lstStyle/>
        <a:p>
          <a:endParaRPr lang="de-DE"/>
        </a:p>
      </dgm:t>
    </dgm:pt>
    <dgm:pt modelId="{6FFF2A75-F2C3-4C5F-AC6E-CB93C35A2ED6}" type="sibTrans" cxnId="{37B85A1D-9690-40CB-97D1-641CD53AF8C9}">
      <dgm:prSet/>
      <dgm:spPr/>
      <dgm:t>
        <a:bodyPr/>
        <a:lstStyle/>
        <a:p>
          <a:endParaRPr lang="de-DE"/>
        </a:p>
      </dgm:t>
    </dgm:pt>
    <dgm:pt modelId="{7A8EA7B9-7D86-4D6C-8E1F-F0BC72D55322}" type="pres">
      <dgm:prSet presAssocID="{3701DA89-EA10-496E-8E97-E9B240D2651C}" presName="Name0" presStyleCnt="0">
        <dgm:presLayoutVars>
          <dgm:chMax val="2"/>
          <dgm:chPref val="2"/>
          <dgm:animLvl val="lvl"/>
        </dgm:presLayoutVars>
      </dgm:prSet>
      <dgm:spPr/>
    </dgm:pt>
    <dgm:pt modelId="{D16ECB9E-BFD3-411A-9B7A-358905C8981C}" type="pres">
      <dgm:prSet presAssocID="{3701DA89-EA10-496E-8E97-E9B240D2651C}" presName="LeftText" presStyleLbl="revTx" presStyleIdx="0" presStyleCnt="0">
        <dgm:presLayoutVars>
          <dgm:bulletEnabled val="1"/>
        </dgm:presLayoutVars>
      </dgm:prSet>
      <dgm:spPr/>
    </dgm:pt>
    <dgm:pt modelId="{EC62EFF7-5E7D-4C89-824F-DA7BDEEB3E0E}" type="pres">
      <dgm:prSet presAssocID="{3701DA89-EA10-496E-8E97-E9B240D2651C}" presName="LeftNode" presStyleLbl="bgImgPlace1" presStyleIdx="0" presStyleCnt="2" custScaleX="202531" custScaleY="76761" custLinFactX="-37148" custLinFactNeighborX="-100000" custLinFactNeighborY="-2467">
        <dgm:presLayoutVars>
          <dgm:chMax val="2"/>
          <dgm:chPref val="2"/>
        </dgm:presLayoutVars>
      </dgm:prSet>
      <dgm:spPr/>
    </dgm:pt>
    <dgm:pt modelId="{D32DE9B2-77FE-4D54-B34D-791AE9822E24}" type="pres">
      <dgm:prSet presAssocID="{3701DA89-EA10-496E-8E97-E9B240D2651C}" presName="RightText" presStyleLbl="revTx" presStyleIdx="0" presStyleCnt="0">
        <dgm:presLayoutVars>
          <dgm:bulletEnabled val="1"/>
        </dgm:presLayoutVars>
      </dgm:prSet>
      <dgm:spPr/>
    </dgm:pt>
    <dgm:pt modelId="{5371E962-59AA-42F7-8164-86A29110F42E}" type="pres">
      <dgm:prSet presAssocID="{3701DA89-EA10-496E-8E97-E9B240D2651C}" presName="RightNode" presStyleLbl="bgImgPlace1" presStyleIdx="1" presStyleCnt="2" custScaleX="220708" custScaleY="73753" custLinFactX="27828" custLinFactNeighborX="100000" custLinFactNeighborY="-1244">
        <dgm:presLayoutVars>
          <dgm:chMax val="0"/>
          <dgm:chPref val="0"/>
        </dgm:presLayoutVars>
      </dgm:prSet>
      <dgm:spPr/>
    </dgm:pt>
    <dgm:pt modelId="{A083E5B1-A1AF-4028-9D69-000861DA1CB4}" type="pres">
      <dgm:prSet presAssocID="{3701DA89-EA10-496E-8E97-E9B240D2651C}" presName="TopArrow" presStyleLbl="node1" presStyleIdx="0" presStyleCnt="2" custScaleX="213698" custScaleY="148860" custLinFactNeighborX="-1622" custLinFactNeighborY="22502"/>
      <dgm:spPr/>
    </dgm:pt>
    <dgm:pt modelId="{AA324EC6-5E88-4FCC-ACF9-C4CED5551C87}" type="pres">
      <dgm:prSet presAssocID="{3701DA89-EA10-496E-8E97-E9B240D2651C}" presName="BottomArrow" presStyleLbl="node1" presStyleIdx="1" presStyleCnt="2" custAng="0" custScaleX="213724" custScaleY="148802" custLinFactNeighborX="-1593" custLinFactNeighborY="-39174"/>
      <dgm:spPr/>
    </dgm:pt>
  </dgm:ptLst>
  <dgm:cxnLst>
    <dgm:cxn modelId="{37B85A1D-9690-40CB-97D1-641CD53AF8C9}" srcId="{3701DA89-EA10-496E-8E97-E9B240D2651C}" destId="{96509264-C7DD-4F8B-9D18-4892D101AF73}" srcOrd="1" destOrd="0" parTransId="{F4B0E7DA-28C7-4B3C-BEF6-6BAC915351AB}" sibTransId="{6FFF2A75-F2C3-4C5F-AC6E-CB93C35A2ED6}"/>
    <dgm:cxn modelId="{A4BBFF34-95F0-4B6A-BBE6-45B63EB2B532}" type="presOf" srcId="{96509264-C7DD-4F8B-9D18-4892D101AF73}" destId="{5371E962-59AA-42F7-8164-86A29110F42E}" srcOrd="1" destOrd="0" presId="urn:microsoft.com/office/officeart/2009/layout/ReverseList"/>
    <dgm:cxn modelId="{56D20377-4D05-4BBD-8555-5D4BD3A46BE5}" srcId="{3701DA89-EA10-496E-8E97-E9B240D2651C}" destId="{6C92C5ED-EDD3-4A52-A906-21BF7501288E}" srcOrd="0" destOrd="0" parTransId="{9F7DC7A6-4E88-40DC-9781-32DC8BAE695E}" sibTransId="{0ECAD412-14F8-49DC-9714-B470C7B27273}"/>
    <dgm:cxn modelId="{04237477-03A9-47A3-90DF-B5E54E17196B}" type="presOf" srcId="{6C92C5ED-EDD3-4A52-A906-21BF7501288E}" destId="{D16ECB9E-BFD3-411A-9B7A-358905C8981C}" srcOrd="0" destOrd="0" presId="urn:microsoft.com/office/officeart/2009/layout/ReverseList"/>
    <dgm:cxn modelId="{A4714481-40CC-4E53-9604-AC008F35B76A}" type="presOf" srcId="{3701DA89-EA10-496E-8E97-E9B240D2651C}" destId="{7A8EA7B9-7D86-4D6C-8E1F-F0BC72D55322}" srcOrd="0" destOrd="0" presId="urn:microsoft.com/office/officeart/2009/layout/ReverseList"/>
    <dgm:cxn modelId="{DD87EBEB-016D-44AF-81B1-40A26DE07E61}" type="presOf" srcId="{96509264-C7DD-4F8B-9D18-4892D101AF73}" destId="{D32DE9B2-77FE-4D54-B34D-791AE9822E24}" srcOrd="0" destOrd="0" presId="urn:microsoft.com/office/officeart/2009/layout/ReverseList"/>
    <dgm:cxn modelId="{E6C9F3FC-3CE7-4032-933B-0FD6C8D74E58}" type="presOf" srcId="{6C92C5ED-EDD3-4A52-A906-21BF7501288E}" destId="{EC62EFF7-5E7D-4C89-824F-DA7BDEEB3E0E}" srcOrd="1" destOrd="0" presId="urn:microsoft.com/office/officeart/2009/layout/ReverseList"/>
    <dgm:cxn modelId="{B77FE031-21D1-4215-817B-8780C2302394}" type="presParOf" srcId="{7A8EA7B9-7D86-4D6C-8E1F-F0BC72D55322}" destId="{D16ECB9E-BFD3-411A-9B7A-358905C8981C}" srcOrd="0" destOrd="0" presId="urn:microsoft.com/office/officeart/2009/layout/ReverseList"/>
    <dgm:cxn modelId="{B9F4CBF7-FA85-41DE-9A94-6E4A0873F61E}" type="presParOf" srcId="{7A8EA7B9-7D86-4D6C-8E1F-F0BC72D55322}" destId="{EC62EFF7-5E7D-4C89-824F-DA7BDEEB3E0E}" srcOrd="1" destOrd="0" presId="urn:microsoft.com/office/officeart/2009/layout/ReverseList"/>
    <dgm:cxn modelId="{EB0DFFB0-5C8A-41C2-9E6D-57DF50DCCDA5}" type="presParOf" srcId="{7A8EA7B9-7D86-4D6C-8E1F-F0BC72D55322}" destId="{D32DE9B2-77FE-4D54-B34D-791AE9822E24}" srcOrd="2" destOrd="0" presId="urn:microsoft.com/office/officeart/2009/layout/ReverseList"/>
    <dgm:cxn modelId="{4EF81BAF-7E97-4B43-994B-AB158227BEE7}" type="presParOf" srcId="{7A8EA7B9-7D86-4D6C-8E1F-F0BC72D55322}" destId="{5371E962-59AA-42F7-8164-86A29110F42E}" srcOrd="3" destOrd="0" presId="urn:microsoft.com/office/officeart/2009/layout/ReverseList"/>
    <dgm:cxn modelId="{38DC9B01-90F4-413B-B197-BB16562F0643}" type="presParOf" srcId="{7A8EA7B9-7D86-4D6C-8E1F-F0BC72D55322}" destId="{A083E5B1-A1AF-4028-9D69-000861DA1CB4}" srcOrd="4" destOrd="0" presId="urn:microsoft.com/office/officeart/2009/layout/ReverseList"/>
    <dgm:cxn modelId="{F3955065-305E-496C-8D87-968BCB615ADB}" type="presParOf" srcId="{7A8EA7B9-7D86-4D6C-8E1F-F0BC72D55322}" destId="{AA324EC6-5E88-4FCC-ACF9-C4CED5551C87}" srcOrd="5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3C7900-5572-4357-B57A-F08795C3AB3D}">
      <dsp:nvSpPr>
        <dsp:cNvPr id="0" name=""/>
        <dsp:cNvSpPr/>
      </dsp:nvSpPr>
      <dsp:spPr>
        <a:xfrm>
          <a:off x="-4935466" y="-756268"/>
          <a:ext cx="5878054" cy="5878054"/>
        </a:xfrm>
        <a:prstGeom prst="blockArc">
          <a:avLst>
            <a:gd name="adj1" fmla="val 18900000"/>
            <a:gd name="adj2" fmla="val 2700000"/>
            <a:gd name="adj3" fmla="val 367"/>
          </a:avLst>
        </a:prstGeom>
        <a:noFill/>
        <a:ln w="25400" cap="flat" cmpd="sng" algn="ctr">
          <a:solidFill>
            <a:schemeClr val="accent3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18C1E9-7F59-471A-A369-66BCEE97A0DA}">
      <dsp:nvSpPr>
        <dsp:cNvPr id="0" name=""/>
        <dsp:cNvSpPr/>
      </dsp:nvSpPr>
      <dsp:spPr>
        <a:xfrm>
          <a:off x="493598" y="335620"/>
          <a:ext cx="7574452" cy="671591"/>
        </a:xfrm>
        <a:prstGeom prst="rect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075" tIns="43180" rIns="43180" bIns="4318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700" kern="1200" dirty="0"/>
            <a:t>Bereichsübergreifender Kollektivvertrag</a:t>
          </a:r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700" kern="1200" dirty="0" err="1"/>
            <a:t>Contratto</a:t>
          </a:r>
          <a:r>
            <a:rPr lang="de-DE" sz="1700" kern="1200" dirty="0"/>
            <a:t> </a:t>
          </a:r>
          <a:r>
            <a:rPr lang="de-DE" sz="1700" kern="1200" dirty="0" err="1"/>
            <a:t>intercompartimentale</a:t>
          </a:r>
          <a:endParaRPr lang="de-DE" sz="1700" kern="1200" dirty="0"/>
        </a:p>
      </dsp:txBody>
      <dsp:txXfrm>
        <a:off x="493598" y="335620"/>
        <a:ext cx="7574452" cy="671591"/>
      </dsp:txXfrm>
    </dsp:sp>
    <dsp:sp modelId="{CF210411-18B3-4795-A3E2-CCB51EDD5C31}">
      <dsp:nvSpPr>
        <dsp:cNvPr id="0" name=""/>
        <dsp:cNvSpPr/>
      </dsp:nvSpPr>
      <dsp:spPr>
        <a:xfrm>
          <a:off x="73854" y="251672"/>
          <a:ext cx="839488" cy="83948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342A67-F8B0-4C30-B490-656231C11536}">
      <dsp:nvSpPr>
        <dsp:cNvPr id="0" name=""/>
        <dsp:cNvSpPr/>
      </dsp:nvSpPr>
      <dsp:spPr>
        <a:xfrm>
          <a:off x="878637" y="1343182"/>
          <a:ext cx="7189413" cy="671591"/>
        </a:xfrm>
        <a:prstGeom prst="rect">
          <a:avLst/>
        </a:prstGeom>
        <a:solidFill>
          <a:schemeClr val="accent3">
            <a:shade val="80000"/>
            <a:hueOff val="72969"/>
            <a:satOff val="-477"/>
            <a:lumOff val="818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075" tIns="43180" rIns="43180" bIns="4318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700" kern="1200" dirty="0"/>
            <a:t>Verhandlungen Gewerkschaften &amp; öffentliche Arbeitgeber</a:t>
          </a:r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700" kern="1200" dirty="0" err="1"/>
            <a:t>Trattative</a:t>
          </a:r>
          <a:r>
            <a:rPr lang="de-DE" sz="1700" kern="1200" dirty="0"/>
            <a:t> </a:t>
          </a:r>
          <a:r>
            <a:rPr lang="de-DE" sz="1700" kern="1200" dirty="0" err="1"/>
            <a:t>sindacati</a:t>
          </a:r>
          <a:r>
            <a:rPr lang="de-DE" sz="1700" kern="1200" dirty="0"/>
            <a:t> &amp; </a:t>
          </a:r>
          <a:r>
            <a:rPr lang="de-DE" sz="1700" kern="1200" dirty="0" err="1"/>
            <a:t>datori</a:t>
          </a:r>
          <a:r>
            <a:rPr lang="de-DE" sz="1700" kern="1200" dirty="0"/>
            <a:t> di </a:t>
          </a:r>
          <a:r>
            <a:rPr lang="de-DE" sz="1700" kern="1200" dirty="0" err="1"/>
            <a:t>lavoro</a:t>
          </a:r>
          <a:r>
            <a:rPr lang="de-DE" sz="1700" kern="1200" dirty="0"/>
            <a:t> del </a:t>
          </a:r>
          <a:r>
            <a:rPr lang="de-DE" sz="1700" kern="1200" dirty="0" err="1"/>
            <a:t>settore</a:t>
          </a:r>
          <a:r>
            <a:rPr lang="de-DE" sz="1700" kern="1200" dirty="0"/>
            <a:t> </a:t>
          </a:r>
          <a:r>
            <a:rPr lang="de-DE" sz="1700" kern="1200" dirty="0" err="1"/>
            <a:t>pubblico</a:t>
          </a:r>
          <a:endParaRPr lang="de-DE" sz="1700" kern="1200" dirty="0"/>
        </a:p>
      </dsp:txBody>
      <dsp:txXfrm>
        <a:off x="878637" y="1343182"/>
        <a:ext cx="7189413" cy="671591"/>
      </dsp:txXfrm>
    </dsp:sp>
    <dsp:sp modelId="{EA2FF378-E1AE-40B8-B012-463393702F9E}">
      <dsp:nvSpPr>
        <dsp:cNvPr id="0" name=""/>
        <dsp:cNvSpPr/>
      </dsp:nvSpPr>
      <dsp:spPr>
        <a:xfrm>
          <a:off x="458892" y="1259233"/>
          <a:ext cx="839488" cy="83948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72969"/>
              <a:satOff val="-477"/>
              <a:lumOff val="818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FA0993-1550-4A34-B31A-A2D1F0E88448}">
      <dsp:nvSpPr>
        <dsp:cNvPr id="0" name=""/>
        <dsp:cNvSpPr/>
      </dsp:nvSpPr>
      <dsp:spPr>
        <a:xfrm>
          <a:off x="878637" y="2350743"/>
          <a:ext cx="7189413" cy="671591"/>
        </a:xfrm>
        <a:prstGeom prst="rect">
          <a:avLst/>
        </a:prstGeom>
        <a:solidFill>
          <a:schemeClr val="accent3">
            <a:shade val="80000"/>
            <a:hueOff val="145938"/>
            <a:satOff val="-954"/>
            <a:lumOff val="1636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075" tIns="43180" rIns="43180" bIns="4318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700" kern="1200" dirty="0"/>
            <a:t>Beschlüsse der Landesregierung</a:t>
          </a:r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700" kern="1200" dirty="0" err="1"/>
            <a:t>Delibere</a:t>
          </a:r>
          <a:r>
            <a:rPr lang="de-DE" sz="1700" kern="1200" dirty="0"/>
            <a:t> della </a:t>
          </a:r>
          <a:r>
            <a:rPr lang="de-DE" sz="1700" kern="1200" dirty="0" err="1"/>
            <a:t>giunta</a:t>
          </a:r>
          <a:r>
            <a:rPr lang="de-DE" sz="1700" kern="1200" dirty="0"/>
            <a:t> </a:t>
          </a:r>
          <a:r>
            <a:rPr lang="de-DE" sz="1700" kern="1200" dirty="0" err="1"/>
            <a:t>provinciale</a:t>
          </a:r>
          <a:endParaRPr lang="de-DE" sz="1700" kern="1200" dirty="0"/>
        </a:p>
      </dsp:txBody>
      <dsp:txXfrm>
        <a:off x="878637" y="2350743"/>
        <a:ext cx="7189413" cy="671591"/>
      </dsp:txXfrm>
    </dsp:sp>
    <dsp:sp modelId="{949FC4B1-DEE6-46A4-A2BA-E1F157780030}">
      <dsp:nvSpPr>
        <dsp:cNvPr id="0" name=""/>
        <dsp:cNvSpPr/>
      </dsp:nvSpPr>
      <dsp:spPr>
        <a:xfrm>
          <a:off x="458892" y="2266794"/>
          <a:ext cx="839488" cy="83948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145938"/>
              <a:satOff val="-954"/>
              <a:lumOff val="1636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84803B-AD30-4B58-8AEE-9273DC0FB45A}">
      <dsp:nvSpPr>
        <dsp:cNvPr id="0" name=""/>
        <dsp:cNvSpPr/>
      </dsp:nvSpPr>
      <dsp:spPr>
        <a:xfrm>
          <a:off x="493598" y="3358304"/>
          <a:ext cx="7574452" cy="671591"/>
        </a:xfrm>
        <a:prstGeom prst="rect">
          <a:avLst/>
        </a:prstGeom>
        <a:solidFill>
          <a:schemeClr val="accent3">
            <a:shade val="80000"/>
            <a:hueOff val="218907"/>
            <a:satOff val="-1431"/>
            <a:lumOff val="2455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075" tIns="43180" rIns="43180" bIns="4318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700" kern="1200" dirty="0"/>
            <a:t>Gründungsakt des ergänzenden Gesundheitsfonds </a:t>
          </a:r>
          <a:r>
            <a:rPr lang="de-DE" sz="1700" kern="1200" dirty="0" err="1"/>
            <a:t>SaniPro</a:t>
          </a:r>
          <a:endParaRPr lang="de-DE" sz="1700" kern="1200" dirty="0"/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700" kern="1200" dirty="0"/>
            <a:t>Atto </a:t>
          </a:r>
          <a:r>
            <a:rPr lang="de-DE" sz="1700" kern="1200" dirty="0" err="1"/>
            <a:t>costitutivo</a:t>
          </a:r>
          <a:r>
            <a:rPr lang="de-DE" sz="1700" kern="1200" dirty="0"/>
            <a:t> del </a:t>
          </a:r>
          <a:r>
            <a:rPr lang="de-DE" sz="1700" kern="1200" dirty="0" err="1"/>
            <a:t>fondo</a:t>
          </a:r>
          <a:r>
            <a:rPr lang="de-DE" sz="1700" kern="1200" dirty="0"/>
            <a:t> </a:t>
          </a:r>
          <a:r>
            <a:rPr lang="de-DE" sz="1700" kern="1200" dirty="0" err="1"/>
            <a:t>sanitario</a:t>
          </a:r>
          <a:r>
            <a:rPr lang="de-DE" sz="1700" kern="1200" dirty="0"/>
            <a:t> </a:t>
          </a:r>
          <a:r>
            <a:rPr lang="de-DE" sz="1700" kern="1200" dirty="0" err="1"/>
            <a:t>integrativo</a:t>
          </a:r>
          <a:r>
            <a:rPr lang="de-DE" sz="1700" kern="1200" dirty="0"/>
            <a:t> </a:t>
          </a:r>
          <a:r>
            <a:rPr lang="de-DE" sz="1700" kern="1200" dirty="0" err="1"/>
            <a:t>SaniPro</a:t>
          </a:r>
          <a:endParaRPr lang="de-DE" sz="1700" kern="1200" dirty="0"/>
        </a:p>
      </dsp:txBody>
      <dsp:txXfrm>
        <a:off x="493598" y="3358304"/>
        <a:ext cx="7574452" cy="671591"/>
      </dsp:txXfrm>
    </dsp:sp>
    <dsp:sp modelId="{55E70407-5658-4F76-9B35-867CAB8624D4}">
      <dsp:nvSpPr>
        <dsp:cNvPr id="0" name=""/>
        <dsp:cNvSpPr/>
      </dsp:nvSpPr>
      <dsp:spPr>
        <a:xfrm>
          <a:off x="73854" y="3274356"/>
          <a:ext cx="839488" cy="83948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218907"/>
              <a:satOff val="-1431"/>
              <a:lumOff val="2455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3A7349-8C5D-488B-96D1-9915AA001AE8}">
      <dsp:nvSpPr>
        <dsp:cNvPr id="0" name=""/>
        <dsp:cNvSpPr/>
      </dsp:nvSpPr>
      <dsp:spPr>
        <a:xfrm>
          <a:off x="2742" y="409458"/>
          <a:ext cx="2175710" cy="130542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700" kern="1200" dirty="0"/>
            <a:t>Südtiroler Landesverwaltung</a:t>
          </a:r>
          <a:br>
            <a:rPr lang="de-DE" sz="1700" kern="1200" dirty="0"/>
          </a:br>
          <a:r>
            <a:rPr lang="de-DE" sz="1700" kern="1200" dirty="0" err="1"/>
            <a:t>Amministrazione</a:t>
          </a:r>
          <a:r>
            <a:rPr lang="de-DE" sz="1700" kern="1200" dirty="0"/>
            <a:t> </a:t>
          </a:r>
          <a:r>
            <a:rPr lang="de-DE" sz="1700" kern="1200" dirty="0" err="1"/>
            <a:t>provinciale</a:t>
          </a:r>
          <a:endParaRPr lang="de-DE" sz="1700" kern="1200" dirty="0"/>
        </a:p>
      </dsp:txBody>
      <dsp:txXfrm>
        <a:off x="2742" y="409458"/>
        <a:ext cx="2175710" cy="1305426"/>
      </dsp:txXfrm>
    </dsp:sp>
    <dsp:sp modelId="{6651B675-272E-47A9-9F07-0BFB024E045B}">
      <dsp:nvSpPr>
        <dsp:cNvPr id="0" name=""/>
        <dsp:cNvSpPr/>
      </dsp:nvSpPr>
      <dsp:spPr>
        <a:xfrm>
          <a:off x="2396024" y="409458"/>
          <a:ext cx="2175710" cy="130542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700" kern="1200" dirty="0"/>
            <a:t>Gemeinden </a:t>
          </a:r>
          <a:br>
            <a:rPr lang="de-DE" sz="1700" kern="1200" dirty="0"/>
          </a:br>
          <a:r>
            <a:rPr lang="de-DE" sz="1700" kern="1200" dirty="0" err="1"/>
            <a:t>comuni</a:t>
          </a:r>
          <a:endParaRPr lang="de-DE" sz="1700" kern="1200" dirty="0"/>
        </a:p>
      </dsp:txBody>
      <dsp:txXfrm>
        <a:off x="2396024" y="409458"/>
        <a:ext cx="2175710" cy="1305426"/>
      </dsp:txXfrm>
    </dsp:sp>
    <dsp:sp modelId="{DF8DE948-322F-421C-B4B4-08CF0B7B9009}">
      <dsp:nvSpPr>
        <dsp:cNvPr id="0" name=""/>
        <dsp:cNvSpPr/>
      </dsp:nvSpPr>
      <dsp:spPr>
        <a:xfrm>
          <a:off x="4789305" y="409458"/>
          <a:ext cx="2175710" cy="130542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700" kern="1200" dirty="0"/>
            <a:t>Seniorenwohnheime</a:t>
          </a:r>
          <a:br>
            <a:rPr lang="de-DE" sz="1700" kern="1200" dirty="0"/>
          </a:br>
          <a:r>
            <a:rPr lang="de-DE" sz="1700" kern="1200" dirty="0"/>
            <a:t>Case di </a:t>
          </a:r>
          <a:r>
            <a:rPr lang="de-DE" sz="1700" kern="1200" dirty="0" err="1"/>
            <a:t>riposo</a:t>
          </a:r>
          <a:endParaRPr lang="de-DE" sz="1700" kern="1200" dirty="0"/>
        </a:p>
      </dsp:txBody>
      <dsp:txXfrm>
        <a:off x="4789305" y="409458"/>
        <a:ext cx="2175710" cy="1305426"/>
      </dsp:txXfrm>
    </dsp:sp>
    <dsp:sp modelId="{5C4DEDDD-99BE-49F1-9E02-B5D11E6AECB1}">
      <dsp:nvSpPr>
        <dsp:cNvPr id="0" name=""/>
        <dsp:cNvSpPr/>
      </dsp:nvSpPr>
      <dsp:spPr>
        <a:xfrm>
          <a:off x="7182587" y="409458"/>
          <a:ext cx="2175710" cy="130542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700" kern="1200" dirty="0"/>
            <a:t>Bezirksgemeinschaften</a:t>
          </a:r>
          <a:br>
            <a:rPr lang="de-DE" sz="1700" kern="1200" dirty="0"/>
          </a:br>
          <a:r>
            <a:rPr lang="de-DE" sz="1700" kern="1200" dirty="0" err="1"/>
            <a:t>Comunità</a:t>
          </a:r>
          <a:r>
            <a:rPr lang="de-DE" sz="1700" kern="1200" dirty="0"/>
            <a:t> </a:t>
          </a:r>
          <a:r>
            <a:rPr lang="de-DE" sz="1700" kern="1200" dirty="0" err="1"/>
            <a:t>comprensoriali</a:t>
          </a:r>
          <a:endParaRPr lang="de-DE" sz="1700" kern="1200" dirty="0"/>
        </a:p>
      </dsp:txBody>
      <dsp:txXfrm>
        <a:off x="7182587" y="409458"/>
        <a:ext cx="2175710" cy="1305426"/>
      </dsp:txXfrm>
    </dsp:sp>
    <dsp:sp modelId="{DF511C71-9A05-4984-BF00-CA95A05F03FD}">
      <dsp:nvSpPr>
        <dsp:cNvPr id="0" name=""/>
        <dsp:cNvSpPr/>
      </dsp:nvSpPr>
      <dsp:spPr>
        <a:xfrm>
          <a:off x="2742" y="1932456"/>
          <a:ext cx="2175710" cy="130542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700" kern="1200" dirty="0"/>
            <a:t>Sanitätsbetrieb</a:t>
          </a:r>
          <a:br>
            <a:rPr lang="de-DE" sz="1700" kern="1200" dirty="0"/>
          </a:br>
          <a:r>
            <a:rPr lang="de-DE" sz="1700" kern="1200" dirty="0" err="1"/>
            <a:t>Azienda</a:t>
          </a:r>
          <a:r>
            <a:rPr lang="de-DE" sz="1700" kern="1200" dirty="0"/>
            <a:t> </a:t>
          </a:r>
          <a:r>
            <a:rPr lang="de-DE" sz="1700" kern="1200" dirty="0" err="1"/>
            <a:t>sanitaria</a:t>
          </a:r>
          <a:endParaRPr lang="de-DE" sz="1700" kern="1200" dirty="0"/>
        </a:p>
      </dsp:txBody>
      <dsp:txXfrm>
        <a:off x="2742" y="1932456"/>
        <a:ext cx="2175710" cy="1305426"/>
      </dsp:txXfrm>
    </dsp:sp>
    <dsp:sp modelId="{883FAEE1-EECA-474A-BB7C-3710A6A8449B}">
      <dsp:nvSpPr>
        <dsp:cNvPr id="0" name=""/>
        <dsp:cNvSpPr/>
      </dsp:nvSpPr>
      <dsp:spPr>
        <a:xfrm>
          <a:off x="2396024" y="1932456"/>
          <a:ext cx="2175710" cy="130542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700" kern="1200" dirty="0"/>
            <a:t>Institut für den sozialen Wohnbau</a:t>
          </a:r>
          <a:br>
            <a:rPr lang="de-DE" sz="1700" kern="1200" dirty="0"/>
          </a:br>
          <a:r>
            <a:rPr lang="de-DE" sz="1700" kern="1200" dirty="0" err="1"/>
            <a:t>Istituto</a:t>
          </a:r>
          <a:r>
            <a:rPr lang="de-DE" sz="1700" kern="1200" dirty="0"/>
            <a:t> per </a:t>
          </a:r>
          <a:r>
            <a:rPr lang="de-DE" sz="1700" kern="1200" dirty="0" err="1"/>
            <a:t>l‘edilizia</a:t>
          </a:r>
          <a:r>
            <a:rPr lang="de-DE" sz="1700" kern="1200" dirty="0"/>
            <a:t> </a:t>
          </a:r>
          <a:r>
            <a:rPr lang="de-DE" sz="1700" kern="1200" dirty="0" err="1"/>
            <a:t>sociale</a:t>
          </a:r>
          <a:endParaRPr lang="de-DE" sz="1700" kern="1200" dirty="0"/>
        </a:p>
      </dsp:txBody>
      <dsp:txXfrm>
        <a:off x="2396024" y="1932456"/>
        <a:ext cx="2175710" cy="1305426"/>
      </dsp:txXfrm>
    </dsp:sp>
    <dsp:sp modelId="{716DAAAD-CCBB-43D4-9243-2915D9A14B24}">
      <dsp:nvSpPr>
        <dsp:cNvPr id="0" name=""/>
        <dsp:cNvSpPr/>
      </dsp:nvSpPr>
      <dsp:spPr>
        <a:xfrm>
          <a:off x="4789305" y="1932456"/>
          <a:ext cx="2175710" cy="130542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700" kern="1200" dirty="0"/>
            <a:t>Verkehrsamt der </a:t>
          </a:r>
          <a:br>
            <a:rPr lang="de-DE" sz="1700" kern="1200" dirty="0"/>
          </a:br>
          <a:r>
            <a:rPr lang="de-DE" sz="1700" kern="1200" dirty="0"/>
            <a:t>Stadt Bozen</a:t>
          </a:r>
          <a:br>
            <a:rPr lang="de-DE" sz="1700" kern="1200" dirty="0"/>
          </a:br>
          <a:r>
            <a:rPr lang="de-DE" sz="1700" kern="1200" dirty="0" err="1"/>
            <a:t>Azienda</a:t>
          </a:r>
          <a:r>
            <a:rPr lang="de-DE" sz="1700" kern="1200" dirty="0"/>
            <a:t> di </a:t>
          </a:r>
          <a:r>
            <a:rPr lang="de-DE" sz="1700" kern="1200" dirty="0" err="1"/>
            <a:t>Soggiorno</a:t>
          </a:r>
          <a:r>
            <a:rPr lang="de-DE" sz="1700" kern="1200" dirty="0"/>
            <a:t> e Turismo di </a:t>
          </a:r>
          <a:r>
            <a:rPr lang="de-DE" sz="1700" kern="1200" dirty="0" err="1"/>
            <a:t>Bolzano</a:t>
          </a:r>
          <a:endParaRPr lang="de-DE" sz="1700" kern="1200" dirty="0"/>
        </a:p>
      </dsp:txBody>
      <dsp:txXfrm>
        <a:off x="4789305" y="1932456"/>
        <a:ext cx="2175710" cy="1305426"/>
      </dsp:txXfrm>
    </dsp:sp>
    <dsp:sp modelId="{BF42C878-73BD-434C-8D31-F31C856ED208}">
      <dsp:nvSpPr>
        <dsp:cNvPr id="0" name=""/>
        <dsp:cNvSpPr/>
      </dsp:nvSpPr>
      <dsp:spPr>
        <a:xfrm>
          <a:off x="7182587" y="1932456"/>
          <a:ext cx="2175710" cy="130542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700" kern="1200" dirty="0"/>
            <a:t>Kurverwaltung Meran</a:t>
          </a:r>
          <a:br>
            <a:rPr lang="de-DE" sz="1700" kern="1200" dirty="0"/>
          </a:br>
          <a:r>
            <a:rPr lang="de-DE" sz="1700" kern="1200" dirty="0" err="1"/>
            <a:t>Azienda</a:t>
          </a:r>
          <a:r>
            <a:rPr lang="de-DE" sz="1700" kern="1200" dirty="0"/>
            <a:t> di </a:t>
          </a:r>
          <a:r>
            <a:rPr lang="de-DE" sz="1700" kern="1200" dirty="0" err="1"/>
            <a:t>soggiorno</a:t>
          </a:r>
          <a:r>
            <a:rPr lang="de-DE" sz="1700" kern="1200" dirty="0"/>
            <a:t> </a:t>
          </a:r>
          <a:r>
            <a:rPr lang="de-DE" sz="1700" kern="1200" dirty="0" err="1"/>
            <a:t>Merano</a:t>
          </a:r>
          <a:endParaRPr lang="de-DE" sz="1700" kern="1200" dirty="0"/>
        </a:p>
      </dsp:txBody>
      <dsp:txXfrm>
        <a:off x="7182587" y="1932456"/>
        <a:ext cx="2175710" cy="130542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955770-1A3B-469D-84F4-E06C0EF6E52F}">
      <dsp:nvSpPr>
        <dsp:cNvPr id="0" name=""/>
        <dsp:cNvSpPr/>
      </dsp:nvSpPr>
      <dsp:spPr>
        <a:xfrm>
          <a:off x="97" y="0"/>
          <a:ext cx="1293046" cy="3645436"/>
        </a:xfrm>
        <a:prstGeom prst="roundRect">
          <a:avLst>
            <a:gd name="adj" fmla="val 10000"/>
          </a:avLst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kern="1200" dirty="0"/>
            <a:t>ASGB</a:t>
          </a:r>
        </a:p>
      </dsp:txBody>
      <dsp:txXfrm>
        <a:off x="97" y="1458174"/>
        <a:ext cx="1293046" cy="1458174"/>
      </dsp:txXfrm>
    </dsp:sp>
    <dsp:sp modelId="{3E35313E-198A-45DD-B600-A95D079DCB13}">
      <dsp:nvSpPr>
        <dsp:cNvPr id="0" name=""/>
        <dsp:cNvSpPr/>
      </dsp:nvSpPr>
      <dsp:spPr>
        <a:xfrm>
          <a:off x="39655" y="213688"/>
          <a:ext cx="1213930" cy="1224005"/>
        </a:xfrm>
        <a:prstGeom prst="ellipse">
          <a:avLst/>
        </a:prstGeom>
        <a:blipFill dpi="0"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68" t="28065" r="-4832" b="4252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258031-5DEF-470B-A1C0-4F0669F44EA4}">
      <dsp:nvSpPr>
        <dsp:cNvPr id="0" name=""/>
        <dsp:cNvSpPr/>
      </dsp:nvSpPr>
      <dsp:spPr>
        <a:xfrm>
          <a:off x="1331935" y="0"/>
          <a:ext cx="1293046" cy="3645436"/>
        </a:xfrm>
        <a:prstGeom prst="roundRect">
          <a:avLst>
            <a:gd name="adj" fmla="val 10000"/>
          </a:avLst>
        </a:prstGeom>
        <a:solidFill>
          <a:schemeClr val="accent3">
            <a:shade val="80000"/>
            <a:hueOff val="43781"/>
            <a:satOff val="-286"/>
            <a:lumOff val="491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kern="1200" dirty="0"/>
            <a:t>SGB/CISL (FP/ÖDV)</a:t>
          </a:r>
        </a:p>
      </dsp:txBody>
      <dsp:txXfrm>
        <a:off x="1331935" y="1458174"/>
        <a:ext cx="1293046" cy="1458174"/>
      </dsp:txXfrm>
    </dsp:sp>
    <dsp:sp modelId="{2079369C-3A89-4062-973C-8C27BD7BD5F5}">
      <dsp:nvSpPr>
        <dsp:cNvPr id="0" name=""/>
        <dsp:cNvSpPr/>
      </dsp:nvSpPr>
      <dsp:spPr>
        <a:xfrm>
          <a:off x="1371493" y="226228"/>
          <a:ext cx="1213930" cy="1213930"/>
        </a:xfrm>
        <a:prstGeom prst="ellipse">
          <a:avLst/>
        </a:prstGeom>
        <a:blipFill dpi="0" rotWithShape="1"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88" t="16955" r="1419" b="34145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13150B-2C8D-4DFF-BF0F-2F5EABFF4254}">
      <dsp:nvSpPr>
        <dsp:cNvPr id="0" name=""/>
        <dsp:cNvSpPr/>
      </dsp:nvSpPr>
      <dsp:spPr>
        <a:xfrm>
          <a:off x="2663773" y="0"/>
          <a:ext cx="1293046" cy="3645436"/>
        </a:xfrm>
        <a:prstGeom prst="roundRect">
          <a:avLst>
            <a:gd name="adj" fmla="val 10000"/>
          </a:avLst>
        </a:prstGeom>
        <a:solidFill>
          <a:schemeClr val="accent3">
            <a:shade val="80000"/>
            <a:hueOff val="87563"/>
            <a:satOff val="-572"/>
            <a:lumOff val="982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kern="1200" dirty="0"/>
            <a:t>CGIL/AGB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kern="1200" dirty="0"/>
            <a:t>(FP-ÖB)</a:t>
          </a:r>
        </a:p>
      </dsp:txBody>
      <dsp:txXfrm>
        <a:off x="2663773" y="1458174"/>
        <a:ext cx="1293046" cy="1458174"/>
      </dsp:txXfrm>
    </dsp:sp>
    <dsp:sp modelId="{756356AF-0FA1-4A91-95C6-2AB9B931C1A1}">
      <dsp:nvSpPr>
        <dsp:cNvPr id="0" name=""/>
        <dsp:cNvSpPr/>
      </dsp:nvSpPr>
      <dsp:spPr>
        <a:xfrm>
          <a:off x="2734529" y="218726"/>
          <a:ext cx="1213930" cy="1213930"/>
        </a:xfrm>
        <a:prstGeom prst="ellipse">
          <a:avLst/>
        </a:prstGeom>
        <a:blipFill dpi="0"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10261" t="11640" r="13098" b="21131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51A778-2110-4C8E-A024-889AE99BC361}">
      <dsp:nvSpPr>
        <dsp:cNvPr id="0" name=""/>
        <dsp:cNvSpPr/>
      </dsp:nvSpPr>
      <dsp:spPr>
        <a:xfrm>
          <a:off x="3995611" y="0"/>
          <a:ext cx="1293046" cy="3645436"/>
        </a:xfrm>
        <a:prstGeom prst="roundRect">
          <a:avLst>
            <a:gd name="adj" fmla="val 10000"/>
          </a:avLst>
        </a:prstGeom>
        <a:solidFill>
          <a:schemeClr val="accent3">
            <a:shade val="80000"/>
            <a:hueOff val="131344"/>
            <a:satOff val="-859"/>
            <a:lumOff val="1473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kern="1200" dirty="0"/>
            <a:t>SGB/CISL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kern="1200" dirty="0"/>
            <a:t>(Schule/</a:t>
          </a:r>
          <a:br>
            <a:rPr lang="de-DE" sz="2000" kern="1200" dirty="0"/>
          </a:br>
          <a:r>
            <a:rPr lang="de-DE" sz="2000" kern="1200" dirty="0" err="1"/>
            <a:t>scuola</a:t>
          </a:r>
          <a:r>
            <a:rPr lang="de-DE" sz="2000" kern="1200" dirty="0"/>
            <a:t>)</a:t>
          </a:r>
        </a:p>
      </dsp:txBody>
      <dsp:txXfrm>
        <a:off x="3995611" y="1458174"/>
        <a:ext cx="1293046" cy="1458174"/>
      </dsp:txXfrm>
    </dsp:sp>
    <dsp:sp modelId="{0648E6AA-839A-4F2E-9D17-4F20BF5BB795}">
      <dsp:nvSpPr>
        <dsp:cNvPr id="0" name=""/>
        <dsp:cNvSpPr/>
      </dsp:nvSpPr>
      <dsp:spPr>
        <a:xfrm>
          <a:off x="4044420" y="218726"/>
          <a:ext cx="1213930" cy="1213930"/>
        </a:xfrm>
        <a:prstGeom prst="ellipse">
          <a:avLst/>
        </a:prstGeom>
        <a:blipFill dpi="0" rotWithShape="1"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443" t="17573" r="1993" b="34973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2DCC20-6C70-4D66-9B50-540DAD6A2CF5}">
      <dsp:nvSpPr>
        <dsp:cNvPr id="0" name=""/>
        <dsp:cNvSpPr/>
      </dsp:nvSpPr>
      <dsp:spPr>
        <a:xfrm>
          <a:off x="5327449" y="0"/>
          <a:ext cx="1293046" cy="3645436"/>
        </a:xfrm>
        <a:prstGeom prst="roundRect">
          <a:avLst>
            <a:gd name="adj" fmla="val 10000"/>
          </a:avLst>
        </a:prstGeom>
        <a:solidFill>
          <a:schemeClr val="accent3">
            <a:shade val="80000"/>
            <a:hueOff val="175126"/>
            <a:satOff val="-1145"/>
            <a:lumOff val="1964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kern="1200" dirty="0"/>
            <a:t>UIL/SGK</a:t>
          </a:r>
          <a:br>
            <a:rPr lang="de-DE" sz="2000" kern="1200" dirty="0"/>
          </a:br>
          <a:r>
            <a:rPr lang="de-DE" sz="2000" kern="1200" dirty="0"/>
            <a:t>(FPL/LGK)</a:t>
          </a:r>
        </a:p>
      </dsp:txBody>
      <dsp:txXfrm>
        <a:off x="5327449" y="1458174"/>
        <a:ext cx="1293046" cy="1458174"/>
      </dsp:txXfrm>
    </dsp:sp>
    <dsp:sp modelId="{40471158-5AAF-44C0-8AB0-DDF74FBBDB57}">
      <dsp:nvSpPr>
        <dsp:cNvPr id="0" name=""/>
        <dsp:cNvSpPr/>
      </dsp:nvSpPr>
      <dsp:spPr>
        <a:xfrm>
          <a:off x="5367008" y="218726"/>
          <a:ext cx="1213930" cy="1213930"/>
        </a:xfrm>
        <a:prstGeom prst="ellipse">
          <a:avLst/>
        </a:prstGeom>
        <a:blipFill dpi="0" rotWithShape="1"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7837" t="11641" r="8928" b="23333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FB276B-AC83-402C-836C-32468AEFBC08}">
      <dsp:nvSpPr>
        <dsp:cNvPr id="0" name=""/>
        <dsp:cNvSpPr/>
      </dsp:nvSpPr>
      <dsp:spPr>
        <a:xfrm>
          <a:off x="6659288" y="0"/>
          <a:ext cx="1293046" cy="3645436"/>
        </a:xfrm>
        <a:prstGeom prst="roundRect">
          <a:avLst>
            <a:gd name="adj" fmla="val 10000"/>
          </a:avLst>
        </a:prstGeom>
        <a:solidFill>
          <a:schemeClr val="accent3">
            <a:shade val="80000"/>
            <a:hueOff val="218907"/>
            <a:satOff val="-1431"/>
            <a:lumOff val="2455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kern="1200" dirty="0"/>
            <a:t>SAG</a:t>
          </a:r>
        </a:p>
      </dsp:txBody>
      <dsp:txXfrm>
        <a:off x="6659288" y="1458174"/>
        <a:ext cx="1293046" cy="1458174"/>
      </dsp:txXfrm>
    </dsp:sp>
    <dsp:sp modelId="{CF18CDC4-2D7C-4781-A12B-46B6C87C3C37}">
      <dsp:nvSpPr>
        <dsp:cNvPr id="0" name=""/>
        <dsp:cNvSpPr/>
      </dsp:nvSpPr>
      <dsp:spPr>
        <a:xfrm>
          <a:off x="6698846" y="218726"/>
          <a:ext cx="1213930" cy="1213930"/>
        </a:xfrm>
        <a:prstGeom prst="ellipse">
          <a:avLst/>
        </a:prstGeom>
        <a:blipFill dpi="0" rotWithShape="1"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2478" t="29436" r="3185" b="29548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2B7505-3FBC-42A1-AC90-C3D06D2AFD26}">
      <dsp:nvSpPr>
        <dsp:cNvPr id="0" name=""/>
        <dsp:cNvSpPr/>
      </dsp:nvSpPr>
      <dsp:spPr>
        <a:xfrm>
          <a:off x="318097" y="2916348"/>
          <a:ext cx="7316237" cy="546815"/>
        </a:xfrm>
        <a:prstGeom prst="leftRightArrow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62EFF7-5E7D-4C89-824F-DA7BDEEB3E0E}">
      <dsp:nvSpPr>
        <dsp:cNvPr id="0" name=""/>
        <dsp:cNvSpPr/>
      </dsp:nvSpPr>
      <dsp:spPr>
        <a:xfrm rot="16200000">
          <a:off x="594361" y="339840"/>
          <a:ext cx="1941153" cy="3129876"/>
        </a:xfrm>
        <a:prstGeom prst="round2SameRect">
          <a:avLst>
            <a:gd name="adj1" fmla="val 16670"/>
            <a:gd name="adj2" fmla="val 0"/>
          </a:avLst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146050" rIns="131445" bIns="14605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300" kern="1200" dirty="0"/>
            <a:t>Verwaltungsrat</a:t>
          </a:r>
          <a:br>
            <a:rPr lang="de-DE" sz="2300" kern="1200" dirty="0"/>
          </a:br>
          <a:r>
            <a:rPr lang="de-DE" sz="2300" kern="1200" dirty="0" err="1"/>
            <a:t>Consiglio</a:t>
          </a:r>
          <a:r>
            <a:rPr lang="de-DE" sz="2300" kern="1200" dirty="0"/>
            <a:t> di </a:t>
          </a:r>
          <a:r>
            <a:rPr lang="de-DE" sz="2300" kern="1200" dirty="0" err="1"/>
            <a:t>amministrazione</a:t>
          </a:r>
          <a:endParaRPr lang="de-DE" sz="2300" kern="1200" dirty="0"/>
        </a:p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/>
            <a:t>(12 Mitglieder/</a:t>
          </a:r>
          <a:r>
            <a:rPr lang="de-DE" sz="1800" kern="1200" dirty="0" err="1"/>
            <a:t>membri</a:t>
          </a:r>
          <a:r>
            <a:rPr lang="de-DE" sz="1800" kern="1200" dirty="0"/>
            <a:t>)</a:t>
          </a:r>
        </a:p>
      </dsp:txBody>
      <dsp:txXfrm rot="5400000">
        <a:off x="94776" y="1028977"/>
        <a:ext cx="3035100" cy="1751601"/>
      </dsp:txXfrm>
    </dsp:sp>
    <dsp:sp modelId="{5371E962-59AA-42F7-8164-86A29110F42E}">
      <dsp:nvSpPr>
        <dsp:cNvPr id="0" name=""/>
        <dsp:cNvSpPr/>
      </dsp:nvSpPr>
      <dsp:spPr>
        <a:xfrm rot="5400000">
          <a:off x="6342832" y="230316"/>
          <a:ext cx="1865085" cy="3410780"/>
        </a:xfrm>
        <a:prstGeom prst="round2SameRect">
          <a:avLst>
            <a:gd name="adj1" fmla="val 16670"/>
            <a:gd name="adj2" fmla="val 0"/>
          </a:avLst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445" tIns="146050" rIns="87630" bIns="14605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300" kern="1200" dirty="0"/>
            <a:t>Delegiertenversammlung</a:t>
          </a:r>
          <a:br>
            <a:rPr lang="de-DE" sz="2300" kern="1200" dirty="0"/>
          </a:br>
          <a:r>
            <a:rPr lang="de-DE" sz="2300" kern="1200" dirty="0" err="1"/>
            <a:t>Assemblea</a:t>
          </a:r>
          <a:r>
            <a:rPr lang="de-DE" sz="2300" kern="1200" dirty="0"/>
            <a:t> </a:t>
          </a:r>
          <a:r>
            <a:rPr lang="de-DE" sz="2300" kern="1200" dirty="0" err="1"/>
            <a:t>dei</a:t>
          </a:r>
          <a:r>
            <a:rPr lang="de-DE" sz="2300" kern="1200" dirty="0"/>
            <a:t> </a:t>
          </a:r>
          <a:r>
            <a:rPr lang="de-DE" sz="2300" kern="1200" dirty="0" err="1"/>
            <a:t>delegati</a:t>
          </a:r>
          <a:endParaRPr lang="de-DE" sz="2300" kern="1200" dirty="0"/>
        </a:p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/>
            <a:t>(24 Mitglieder/</a:t>
          </a:r>
          <a:r>
            <a:rPr lang="de-DE" sz="1800" kern="1200" dirty="0" err="1"/>
            <a:t>membri</a:t>
          </a:r>
          <a:r>
            <a:rPr lang="de-DE" sz="1800" kern="1200" dirty="0"/>
            <a:t>)</a:t>
          </a:r>
        </a:p>
      </dsp:txBody>
      <dsp:txXfrm rot="-5400000">
        <a:off x="5569985" y="1094225"/>
        <a:ext cx="3319718" cy="1682961"/>
      </dsp:txXfrm>
    </dsp:sp>
    <dsp:sp modelId="{A083E5B1-A1AF-4028-9D69-000861DA1CB4}">
      <dsp:nvSpPr>
        <dsp:cNvPr id="0" name=""/>
        <dsp:cNvSpPr/>
      </dsp:nvSpPr>
      <dsp:spPr>
        <a:xfrm>
          <a:off x="2739602" y="-30912"/>
          <a:ext cx="3452407" cy="2404797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324EC6-5E88-4FCC-ACF9-C4CED5551C87}">
      <dsp:nvSpPr>
        <dsp:cNvPr id="0" name=""/>
        <dsp:cNvSpPr/>
      </dsp:nvSpPr>
      <dsp:spPr>
        <a:xfrm rot="10800000">
          <a:off x="2739860" y="1291188"/>
          <a:ext cx="3452827" cy="2403860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2F3BECDC-DBFC-41AD-A59A-9969C47CB9F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0084" cy="490040"/>
          </a:xfrm>
          <a:prstGeom prst="rect">
            <a:avLst/>
          </a:prstGeom>
        </p:spPr>
        <p:txBody>
          <a:bodyPr vert="horz" lIns="89639" tIns="44819" rIns="89639" bIns="44819" rtlCol="0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4609F80-1C3D-423B-BB55-CE5CEC4C4BD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763641" y="0"/>
            <a:ext cx="2880084" cy="490040"/>
          </a:xfrm>
          <a:prstGeom prst="rect">
            <a:avLst/>
          </a:prstGeom>
        </p:spPr>
        <p:txBody>
          <a:bodyPr vert="horz" lIns="89639" tIns="44819" rIns="89639" bIns="44819" rtlCol="0"/>
          <a:lstStyle>
            <a:lvl1pPr algn="r">
              <a:defRPr sz="1200" smtClean="0"/>
            </a:lvl1pPr>
          </a:lstStyle>
          <a:p>
            <a:pPr>
              <a:defRPr/>
            </a:pPr>
            <a:fld id="{6FF4B508-2E67-47F8-ABD6-0A695F3E96BF}" type="datetimeFigureOut">
              <a:rPr lang="de-DE"/>
              <a:pPr>
                <a:defRPr/>
              </a:pPr>
              <a:t>22.06.2018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584F657-B681-4205-A68E-B73E59A5DDA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285786"/>
            <a:ext cx="2880084" cy="490040"/>
          </a:xfrm>
          <a:prstGeom prst="rect">
            <a:avLst/>
          </a:prstGeom>
        </p:spPr>
        <p:txBody>
          <a:bodyPr vert="horz" lIns="89639" tIns="44819" rIns="89639" bIns="4481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E17E284-70CE-411D-8358-9E8C493B977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763641" y="9285786"/>
            <a:ext cx="2880084" cy="490040"/>
          </a:xfrm>
          <a:prstGeom prst="rect">
            <a:avLst/>
          </a:prstGeom>
        </p:spPr>
        <p:txBody>
          <a:bodyPr vert="horz" lIns="89639" tIns="44819" rIns="89639" bIns="44819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3DCA391F-2EC6-407A-98EB-0D975DC5C05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9B259C2B-CFE9-444D-B703-F5C524FA864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0084" cy="488480"/>
          </a:xfrm>
          <a:prstGeom prst="rect">
            <a:avLst/>
          </a:prstGeom>
        </p:spPr>
        <p:txBody>
          <a:bodyPr vert="horz" lIns="89639" tIns="44819" rIns="89639" bIns="4481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CD7A87B-320E-4FD6-BA4B-7ADB8B991922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763641" y="0"/>
            <a:ext cx="2880084" cy="488480"/>
          </a:xfrm>
          <a:prstGeom prst="rect">
            <a:avLst/>
          </a:prstGeom>
        </p:spPr>
        <p:txBody>
          <a:bodyPr vert="horz" lIns="89639" tIns="44819" rIns="89639" bIns="4481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30FE595-8A66-46B3-B048-B655F7C9D25A}" type="datetimeFigureOut">
              <a:rPr lang="de-DE"/>
              <a:pPr>
                <a:defRPr/>
              </a:pPr>
              <a:t>22.06.2018</a:t>
            </a:fld>
            <a:endParaRPr lang="de-DE"/>
          </a:p>
        </p:txBody>
      </p:sp>
      <p:sp>
        <p:nvSpPr>
          <p:cNvPr id="4" name="Folienbildplatzhalter 3">
            <a:extLst>
              <a:ext uri="{FF2B5EF4-FFF2-40B4-BE49-F238E27FC236}">
                <a16:creationId xmlns:a16="http://schemas.microsoft.com/office/drawing/2014/main" id="{EA33DF2C-5B90-4A9F-BF6A-527ACF7BB21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5088" y="733425"/>
            <a:ext cx="6515100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639" tIns="44819" rIns="89639" bIns="44819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>
            <a:extLst>
              <a:ext uri="{FF2B5EF4-FFF2-40B4-BE49-F238E27FC236}">
                <a16:creationId xmlns:a16="http://schemas.microsoft.com/office/drawing/2014/main" id="{51077922-2968-42C9-AE27-6011E5EA8E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4993" y="4642893"/>
            <a:ext cx="5315289" cy="4399433"/>
          </a:xfrm>
          <a:prstGeom prst="rect">
            <a:avLst/>
          </a:prstGeom>
        </p:spPr>
        <p:txBody>
          <a:bodyPr vert="horz" lIns="89639" tIns="44819" rIns="89639" bIns="44819" rtlCol="0"/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710F6F5-E11E-461A-B18C-EDD0A5D04E1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285785"/>
            <a:ext cx="2880084" cy="488480"/>
          </a:xfrm>
          <a:prstGeom prst="rect">
            <a:avLst/>
          </a:prstGeom>
        </p:spPr>
        <p:txBody>
          <a:bodyPr vert="horz" lIns="89639" tIns="44819" rIns="89639" bIns="4481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D22F8F1-5528-4351-8DD3-F74E0FB5AD8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763641" y="9285785"/>
            <a:ext cx="2880084" cy="488480"/>
          </a:xfrm>
          <a:prstGeom prst="rect">
            <a:avLst/>
          </a:prstGeom>
        </p:spPr>
        <p:txBody>
          <a:bodyPr vert="horz" wrap="square" lIns="89639" tIns="44819" rIns="89639" bIns="4481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87BB945-3D1F-4CEC-8FF5-AD1925F976B2}" type="slidenum">
              <a:rPr lang="de-DE" altLang="it-IT"/>
              <a:pPr>
                <a:defRPr/>
              </a:pPr>
              <a:t>‹Nr.›</a:t>
            </a:fld>
            <a:endParaRPr lang="de-DE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7BB945-3D1F-4CEC-8FF5-AD1925F976B2}" type="slidenum">
              <a:rPr lang="de-DE" altLang="it-IT" smtClean="0"/>
              <a:pPr>
                <a:defRPr/>
              </a:pPr>
              <a:t>9</a:t>
            </a:fld>
            <a:endParaRPr lang="de-DE" altLang="it-IT"/>
          </a:p>
        </p:txBody>
      </p:sp>
    </p:spTree>
    <p:extLst>
      <p:ext uri="{BB962C8B-B14F-4D97-AF65-F5344CB8AC3E}">
        <p14:creationId xmlns:p14="http://schemas.microsoft.com/office/powerpoint/2010/main" val="276358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5F1A0C2-4C29-4B13-8E07-6AD0F9168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A5B082-F9B8-4227-9C34-D57880A39F4A}" type="datetimeFigureOut">
              <a:rPr lang="de-DE"/>
              <a:pPr>
                <a:defRPr/>
              </a:pPr>
              <a:t>22.06.2018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F2138BD-0D70-48AD-8DA2-527212759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697DBDF-FF7C-4123-B4E4-1F452F0C0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0DA1DD-D38C-4178-A800-7A3312A27FB2}" type="slidenum">
              <a:rPr lang="de-DE" altLang="it-IT"/>
              <a:pPr>
                <a:defRPr/>
              </a:pPr>
              <a:t>‹Nr.›</a:t>
            </a:fld>
            <a:endParaRPr lang="de-DE" altLang="it-IT"/>
          </a:p>
        </p:txBody>
      </p:sp>
    </p:spTree>
    <p:extLst>
      <p:ext uri="{BB962C8B-B14F-4D97-AF65-F5344CB8AC3E}">
        <p14:creationId xmlns:p14="http://schemas.microsoft.com/office/powerpoint/2010/main" val="2280633097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3EF8FEF-0B95-4E77-863F-E335AB8EA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EAF613-0012-43F8-A718-190A8754A6F5}" type="datetimeFigureOut">
              <a:rPr lang="de-DE"/>
              <a:pPr>
                <a:defRPr/>
              </a:pPr>
              <a:t>22.06.2018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328513D-4565-48EE-BF14-52EA74F76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D059220-7780-494A-9FAA-B1B0A1D33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7198FF-931C-4315-BEA6-863585A2B5A2}" type="slidenum">
              <a:rPr lang="de-DE" altLang="it-IT"/>
              <a:pPr>
                <a:defRPr/>
              </a:pPr>
              <a:t>‹Nr.›</a:t>
            </a:fld>
            <a:endParaRPr lang="de-DE" altLang="it-IT"/>
          </a:p>
        </p:txBody>
      </p:sp>
    </p:spTree>
    <p:extLst>
      <p:ext uri="{BB962C8B-B14F-4D97-AF65-F5344CB8AC3E}">
        <p14:creationId xmlns:p14="http://schemas.microsoft.com/office/powerpoint/2010/main" val="3271997670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BCE9ADE-C4F2-4175-A2C7-D8D4A595F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CEA3B0-EE9D-4A0A-9368-A5DEB1510D64}" type="datetimeFigureOut">
              <a:rPr lang="de-DE"/>
              <a:pPr>
                <a:defRPr/>
              </a:pPr>
              <a:t>22.06.2018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70008D5-2B7E-4BAB-AE0C-072C17FBC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089028F-E591-4322-A33D-F1D0218D8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B629F9-2FD0-4DB0-866A-53A22764DEE1}" type="slidenum">
              <a:rPr lang="de-DE" altLang="it-IT"/>
              <a:pPr>
                <a:defRPr/>
              </a:pPr>
              <a:t>‹Nr.›</a:t>
            </a:fld>
            <a:endParaRPr lang="de-DE" altLang="it-IT"/>
          </a:p>
        </p:txBody>
      </p:sp>
    </p:spTree>
    <p:extLst>
      <p:ext uri="{BB962C8B-B14F-4D97-AF65-F5344CB8AC3E}">
        <p14:creationId xmlns:p14="http://schemas.microsoft.com/office/powerpoint/2010/main" val="1404692440"/>
      </p:ext>
    </p:extLst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52128"/>
          </a:xfrm>
          <a:solidFill>
            <a:srgbClr val="C20D20"/>
          </a:solidFill>
        </p:spPr>
        <p:txBody>
          <a:bodyPr lIns="360000">
            <a:noAutofit/>
          </a:bodyPr>
          <a:lstStyle>
            <a:lvl1pPr algn="ctr"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14" name="Inhaltsplatzhalter 2"/>
          <p:cNvSpPr>
            <a:spLocks noGrp="1"/>
          </p:cNvSpPr>
          <p:nvPr>
            <p:ph idx="1"/>
          </p:nvPr>
        </p:nvSpPr>
        <p:spPr>
          <a:xfrm>
            <a:off x="609600" y="1556793"/>
            <a:ext cx="10972800" cy="4569371"/>
          </a:xfrm>
        </p:spPr>
        <p:txBody>
          <a:bodyPr/>
          <a:lstStyle>
            <a:lvl1pPr marL="342900" indent="-342900">
              <a:buFont typeface="Wingdings" panose="05000000000000000000" pitchFamily="2" charset="2"/>
              <a:buChar char="Ø"/>
              <a:defRPr>
                <a:latin typeface="Franklin Gothic Book" panose="020B05030201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>
                <a:latin typeface="Franklin Gothic Book" panose="020B0503020102020204" pitchFamily="34" charset="0"/>
              </a:defRPr>
            </a:lvl2pPr>
            <a:lvl3pPr>
              <a:defRPr>
                <a:latin typeface="Franklin Gothic Book" panose="020B0503020102020204" pitchFamily="34" charset="0"/>
              </a:defRPr>
            </a:lvl3pPr>
            <a:lvl4pPr>
              <a:defRPr>
                <a:latin typeface="Franklin Gothic Book" panose="020B0503020102020204" pitchFamily="34" charset="0"/>
              </a:defRPr>
            </a:lvl4pPr>
            <a:lvl5pPr>
              <a:defRPr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2" name="Line 39">
            <a:extLst>
              <a:ext uri="{FF2B5EF4-FFF2-40B4-BE49-F238E27FC236}">
                <a16:creationId xmlns:a16="http://schemas.microsoft.com/office/drawing/2014/main" id="{20989FA3-69C7-441B-8E08-552C5BA22580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09600" y="6534150"/>
            <a:ext cx="5152132" cy="0"/>
          </a:xfrm>
          <a:prstGeom prst="line">
            <a:avLst/>
          </a:prstGeom>
          <a:noFill/>
          <a:ln w="508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" name="Rectangle 42">
            <a:extLst>
              <a:ext uri="{FF2B5EF4-FFF2-40B4-BE49-F238E27FC236}">
                <a16:creationId xmlns:a16="http://schemas.microsoft.com/office/drawing/2014/main" id="{E3620A11-4E08-4BBD-8E57-1A0D86A6B87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617020" y="6326188"/>
            <a:ext cx="2236787" cy="2143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de-DE" altLang="de-DE" sz="800">
                <a:latin typeface="Arial" charset="0"/>
                <a:cs typeface="+mn-cs"/>
              </a:rPr>
              <a:t>AUTONOME PROVINZ BOZEN - SÜDTIROL</a:t>
            </a:r>
          </a:p>
        </p:txBody>
      </p:sp>
      <p:sp>
        <p:nvSpPr>
          <p:cNvPr id="16" name="Rectangle 43">
            <a:extLst>
              <a:ext uri="{FF2B5EF4-FFF2-40B4-BE49-F238E27FC236}">
                <a16:creationId xmlns:a16="http://schemas.microsoft.com/office/drawing/2014/main" id="{1296E413-AF81-4E81-9056-E504F74311A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384032" y="6326188"/>
            <a:ext cx="2709863" cy="2143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it-IT" altLang="de-DE" sz="800">
                <a:latin typeface="Arial" charset="0"/>
                <a:cs typeface="+mn-cs"/>
              </a:rPr>
              <a:t>PROVINCIA AUTONOMA DI BOLZANO - ALTO ADIGE</a:t>
            </a:r>
          </a:p>
        </p:txBody>
      </p:sp>
      <p:sp>
        <p:nvSpPr>
          <p:cNvPr id="17" name="Text Box 44">
            <a:extLst>
              <a:ext uri="{FF2B5EF4-FFF2-40B4-BE49-F238E27FC236}">
                <a16:creationId xmlns:a16="http://schemas.microsoft.com/office/drawing/2014/main" id="{3794511D-7A0B-44EC-BA21-C9005394988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384032" y="6484938"/>
            <a:ext cx="1290638" cy="238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lnSpc>
                <a:spcPts val="13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it-IT" altLang="de-DE" sz="700" b="1">
                <a:latin typeface="Arial" charset="0"/>
                <a:cs typeface="+mn-cs"/>
              </a:rPr>
              <a:t>Assessora Waltraud Deeg</a:t>
            </a:r>
          </a:p>
        </p:txBody>
      </p:sp>
      <p:sp>
        <p:nvSpPr>
          <p:cNvPr id="18" name="Text Box 45">
            <a:extLst>
              <a:ext uri="{FF2B5EF4-FFF2-40B4-BE49-F238E27FC236}">
                <a16:creationId xmlns:a16="http://schemas.microsoft.com/office/drawing/2014/main" id="{CE4DD877-0BDA-461F-BCED-7AF6FD36287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509195" y="6484938"/>
            <a:ext cx="1346200" cy="238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fontAlgn="auto" hangingPunct="1">
              <a:lnSpc>
                <a:spcPts val="13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de-DE" altLang="de-DE" sz="700" b="1">
                <a:latin typeface="Arial" charset="0"/>
                <a:cs typeface="+mn-cs"/>
              </a:rPr>
              <a:t>Landesrätin Waltraud Deeg</a:t>
            </a:r>
            <a:endParaRPr lang="de-DE" altLang="de-DE" sz="700">
              <a:latin typeface="Arial" charset="0"/>
              <a:cs typeface="+mn-cs"/>
            </a:endParaRPr>
          </a:p>
        </p:txBody>
      </p:sp>
      <p:sp>
        <p:nvSpPr>
          <p:cNvPr id="19" name="Line 40">
            <a:extLst>
              <a:ext uri="{FF2B5EF4-FFF2-40B4-BE49-F238E27FC236}">
                <a16:creationId xmlns:a16="http://schemas.microsoft.com/office/drawing/2014/main" id="{5C294C1F-9299-4EBA-869D-DAA340A32A9B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480870" y="6534150"/>
            <a:ext cx="5101530" cy="0"/>
          </a:xfrm>
          <a:prstGeom prst="line">
            <a:avLst/>
          </a:prstGeom>
          <a:noFill/>
          <a:ln w="508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pic>
        <p:nvPicPr>
          <p:cNvPr id="20" name="Picture 65" descr="LW_Adler_4C_16x20">
            <a:extLst>
              <a:ext uri="{FF2B5EF4-FFF2-40B4-BE49-F238E27FC236}">
                <a16:creationId xmlns:a16="http://schemas.microsoft.com/office/drawing/2014/main" id="{769C15E0-1183-437F-9828-C08880FAFB6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1120" y="6310313"/>
            <a:ext cx="360362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5971793"/>
      </p:ext>
    </p:extLst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ildplatzhalter 3"/>
          <p:cNvSpPr>
            <a:spLocks noGrp="1"/>
          </p:cNvSpPr>
          <p:nvPr>
            <p:ph type="pic" sz="quarter" idx="10"/>
          </p:nvPr>
        </p:nvSpPr>
        <p:spPr>
          <a:xfrm>
            <a:off x="0" y="1412876"/>
            <a:ext cx="12192000" cy="5445125"/>
          </a:xfrm>
        </p:spPr>
        <p:txBody>
          <a:bodyPr rtlCol="0">
            <a:normAutofit/>
          </a:bodyPr>
          <a:lstStyle/>
          <a:p>
            <a:pPr lvl="0"/>
            <a:endParaRPr lang="de-DE" noProof="0"/>
          </a:p>
        </p:txBody>
      </p:sp>
      <p:sp>
        <p:nvSpPr>
          <p:cNvPr id="13" name="Titel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425336"/>
          </a:xfrm>
          <a:solidFill>
            <a:srgbClr val="C20D20"/>
          </a:solidFill>
        </p:spPr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0" y="5445224"/>
            <a:ext cx="12191283" cy="864096"/>
          </a:xfrm>
          <a:solidFill>
            <a:srgbClr val="C20D20"/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4148536331"/>
      </p:ext>
    </p:extLst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ildplatzhalter 3"/>
          <p:cNvSpPr>
            <a:spLocks noGrp="1"/>
          </p:cNvSpPr>
          <p:nvPr>
            <p:ph type="pic" sz="quarter" idx="10"/>
          </p:nvPr>
        </p:nvSpPr>
        <p:spPr>
          <a:xfrm>
            <a:off x="0" y="1412876"/>
            <a:ext cx="12192000" cy="5445125"/>
          </a:xfrm>
        </p:spPr>
        <p:txBody>
          <a:bodyPr rtlCol="0">
            <a:normAutofit/>
          </a:bodyPr>
          <a:lstStyle/>
          <a:p>
            <a:pPr lvl="0"/>
            <a:endParaRPr lang="de-DE" noProof="0"/>
          </a:p>
        </p:txBody>
      </p:sp>
      <p:sp>
        <p:nvSpPr>
          <p:cNvPr id="13" name="Titel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425336"/>
          </a:xfrm>
          <a:solidFill>
            <a:srgbClr val="C20D20"/>
          </a:solidFill>
        </p:spPr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0" y="5445224"/>
            <a:ext cx="12191283" cy="864096"/>
          </a:xfrm>
          <a:solidFill>
            <a:srgbClr val="C20D20"/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696499637"/>
      </p:ext>
    </p:extLst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52128"/>
          </a:xfrm>
          <a:solidFill>
            <a:srgbClr val="C20D20"/>
          </a:solidFill>
        </p:spPr>
        <p:txBody>
          <a:bodyPr lIns="360000">
            <a:noAutofit/>
          </a:bodyPr>
          <a:lstStyle>
            <a:lvl1pPr algn="ctr"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14" name="Inhaltsplatzhalter 2"/>
          <p:cNvSpPr>
            <a:spLocks noGrp="1"/>
          </p:cNvSpPr>
          <p:nvPr>
            <p:ph idx="1"/>
          </p:nvPr>
        </p:nvSpPr>
        <p:spPr>
          <a:xfrm>
            <a:off x="609600" y="1556793"/>
            <a:ext cx="10972800" cy="4569371"/>
          </a:xfrm>
        </p:spPr>
        <p:txBody>
          <a:bodyPr/>
          <a:lstStyle>
            <a:lvl1pPr marL="342900" indent="-342900">
              <a:buFont typeface="Wingdings" panose="05000000000000000000" pitchFamily="2" charset="2"/>
              <a:buChar char="Ø"/>
              <a:defRPr>
                <a:latin typeface="Franklin Gothic Book" panose="020B05030201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>
                <a:latin typeface="Franklin Gothic Book" panose="020B0503020102020204" pitchFamily="34" charset="0"/>
              </a:defRPr>
            </a:lvl2pPr>
            <a:lvl3pPr>
              <a:defRPr>
                <a:latin typeface="Franklin Gothic Book" panose="020B0503020102020204" pitchFamily="34" charset="0"/>
              </a:defRPr>
            </a:lvl3pPr>
            <a:lvl4pPr>
              <a:defRPr>
                <a:latin typeface="Franklin Gothic Book" panose="020B0503020102020204" pitchFamily="34" charset="0"/>
              </a:defRPr>
            </a:lvl4pPr>
            <a:lvl5pPr>
              <a:defRPr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1" name="Line 39">
            <a:extLst>
              <a:ext uri="{FF2B5EF4-FFF2-40B4-BE49-F238E27FC236}">
                <a16:creationId xmlns:a16="http://schemas.microsoft.com/office/drawing/2014/main" id="{6E9FBE82-C9DA-4B5A-900B-9299102255F7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09600" y="6534150"/>
            <a:ext cx="5152132" cy="0"/>
          </a:xfrm>
          <a:prstGeom prst="line">
            <a:avLst/>
          </a:prstGeom>
          <a:noFill/>
          <a:ln w="508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2" name="Rectangle 42">
            <a:extLst>
              <a:ext uri="{FF2B5EF4-FFF2-40B4-BE49-F238E27FC236}">
                <a16:creationId xmlns:a16="http://schemas.microsoft.com/office/drawing/2014/main" id="{B525156A-B6F1-4939-AB91-962F722D264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617020" y="6326188"/>
            <a:ext cx="2236787" cy="2143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de-DE" altLang="de-DE" sz="800">
                <a:latin typeface="Arial" charset="0"/>
                <a:cs typeface="+mn-cs"/>
              </a:rPr>
              <a:t>AUTONOME PROVINZ BOZEN - SÜDTIROL</a:t>
            </a:r>
          </a:p>
        </p:txBody>
      </p:sp>
      <p:sp>
        <p:nvSpPr>
          <p:cNvPr id="15" name="Rectangle 43">
            <a:extLst>
              <a:ext uri="{FF2B5EF4-FFF2-40B4-BE49-F238E27FC236}">
                <a16:creationId xmlns:a16="http://schemas.microsoft.com/office/drawing/2014/main" id="{473F5BE1-93DB-4AEE-AC83-C402BFFBB7F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384032" y="6326188"/>
            <a:ext cx="2709863" cy="2143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it-IT" altLang="de-DE" sz="800">
                <a:latin typeface="Arial" charset="0"/>
                <a:cs typeface="+mn-cs"/>
              </a:rPr>
              <a:t>PROVINCIA AUTONOMA DI BOLZANO - ALTO ADIGE</a:t>
            </a:r>
          </a:p>
        </p:txBody>
      </p:sp>
      <p:sp>
        <p:nvSpPr>
          <p:cNvPr id="16" name="Text Box 44">
            <a:extLst>
              <a:ext uri="{FF2B5EF4-FFF2-40B4-BE49-F238E27FC236}">
                <a16:creationId xmlns:a16="http://schemas.microsoft.com/office/drawing/2014/main" id="{0E0D6286-C7C5-4A74-8E19-5C5BAEED372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384032" y="6484938"/>
            <a:ext cx="1290638" cy="238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lnSpc>
                <a:spcPts val="13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it-IT" altLang="de-DE" sz="700" b="1">
                <a:latin typeface="Arial" charset="0"/>
                <a:cs typeface="+mn-cs"/>
              </a:rPr>
              <a:t>Assessora Waltraud Deeg</a:t>
            </a:r>
          </a:p>
        </p:txBody>
      </p:sp>
      <p:sp>
        <p:nvSpPr>
          <p:cNvPr id="17" name="Text Box 45">
            <a:extLst>
              <a:ext uri="{FF2B5EF4-FFF2-40B4-BE49-F238E27FC236}">
                <a16:creationId xmlns:a16="http://schemas.microsoft.com/office/drawing/2014/main" id="{A2C18BB9-13E7-4D14-8A8F-0ECE0AF491E2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509195" y="6484938"/>
            <a:ext cx="1346200" cy="238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fontAlgn="auto" hangingPunct="1">
              <a:lnSpc>
                <a:spcPts val="13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de-DE" altLang="de-DE" sz="700" b="1">
                <a:latin typeface="Arial" charset="0"/>
                <a:cs typeface="+mn-cs"/>
              </a:rPr>
              <a:t>Landesrätin Waltraud Deeg</a:t>
            </a:r>
            <a:endParaRPr lang="de-DE" altLang="de-DE" sz="700">
              <a:latin typeface="Arial" charset="0"/>
              <a:cs typeface="+mn-cs"/>
            </a:endParaRPr>
          </a:p>
        </p:txBody>
      </p:sp>
      <p:sp>
        <p:nvSpPr>
          <p:cNvPr id="18" name="Line 40">
            <a:extLst>
              <a:ext uri="{FF2B5EF4-FFF2-40B4-BE49-F238E27FC236}">
                <a16:creationId xmlns:a16="http://schemas.microsoft.com/office/drawing/2014/main" id="{3ADAC97E-060A-45AF-B279-8040B6A9A325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480870" y="6534150"/>
            <a:ext cx="5101530" cy="0"/>
          </a:xfrm>
          <a:prstGeom prst="line">
            <a:avLst/>
          </a:prstGeom>
          <a:noFill/>
          <a:ln w="508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pic>
        <p:nvPicPr>
          <p:cNvPr id="19" name="Picture 65" descr="LW_Adler_4C_16x20">
            <a:extLst>
              <a:ext uri="{FF2B5EF4-FFF2-40B4-BE49-F238E27FC236}">
                <a16:creationId xmlns:a16="http://schemas.microsoft.com/office/drawing/2014/main" id="{7C26855A-4022-411E-8998-A3555F9CEAF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1120" y="6310313"/>
            <a:ext cx="360362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9040662"/>
      </p:ext>
    </p:extLst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Untertitel 2"/>
          <p:cNvSpPr>
            <a:spLocks noGrp="1"/>
          </p:cNvSpPr>
          <p:nvPr>
            <p:ph type="subTitle" idx="1"/>
          </p:nvPr>
        </p:nvSpPr>
        <p:spPr>
          <a:xfrm>
            <a:off x="-2816" y="1124744"/>
            <a:ext cx="12191283" cy="5040560"/>
          </a:xfrm>
          <a:solidFill>
            <a:srgbClr val="C20D20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  <p:sp>
        <p:nvSpPr>
          <p:cNvPr id="10" name="Line 39">
            <a:extLst>
              <a:ext uri="{FF2B5EF4-FFF2-40B4-BE49-F238E27FC236}">
                <a16:creationId xmlns:a16="http://schemas.microsoft.com/office/drawing/2014/main" id="{D262B77E-648A-4AE6-9A84-86F49C428AF6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09600" y="6534150"/>
            <a:ext cx="5152132" cy="0"/>
          </a:xfrm>
          <a:prstGeom prst="line">
            <a:avLst/>
          </a:prstGeom>
          <a:noFill/>
          <a:ln w="508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1" name="Rectangle 42">
            <a:extLst>
              <a:ext uri="{FF2B5EF4-FFF2-40B4-BE49-F238E27FC236}">
                <a16:creationId xmlns:a16="http://schemas.microsoft.com/office/drawing/2014/main" id="{DE43B09D-8BE5-41AE-932A-5CF6CAAD7B0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617020" y="6326188"/>
            <a:ext cx="2236787" cy="2143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de-DE" altLang="de-DE" sz="800">
                <a:latin typeface="Arial" charset="0"/>
                <a:cs typeface="+mn-cs"/>
              </a:rPr>
              <a:t>AUTONOME PROVINZ BOZEN - SÜDTIROL</a:t>
            </a:r>
          </a:p>
        </p:txBody>
      </p:sp>
      <p:sp>
        <p:nvSpPr>
          <p:cNvPr id="12" name="Rectangle 43">
            <a:extLst>
              <a:ext uri="{FF2B5EF4-FFF2-40B4-BE49-F238E27FC236}">
                <a16:creationId xmlns:a16="http://schemas.microsoft.com/office/drawing/2014/main" id="{F6A2607D-9E0B-4C11-8858-905AC981A24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384032" y="6326188"/>
            <a:ext cx="2709863" cy="2143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it-IT" altLang="de-DE" sz="800">
                <a:latin typeface="Arial" charset="0"/>
                <a:cs typeface="+mn-cs"/>
              </a:rPr>
              <a:t>PROVINCIA AUTONOMA DI BOLZANO - ALTO ADIGE</a:t>
            </a:r>
          </a:p>
        </p:txBody>
      </p:sp>
      <p:sp>
        <p:nvSpPr>
          <p:cNvPr id="13" name="Text Box 44">
            <a:extLst>
              <a:ext uri="{FF2B5EF4-FFF2-40B4-BE49-F238E27FC236}">
                <a16:creationId xmlns:a16="http://schemas.microsoft.com/office/drawing/2014/main" id="{6FDE4C16-BD66-4AD4-ABDC-AC104F708DF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384032" y="6484938"/>
            <a:ext cx="1290638" cy="238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lnSpc>
                <a:spcPts val="13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it-IT" altLang="de-DE" sz="700" b="1">
                <a:latin typeface="Arial" charset="0"/>
                <a:cs typeface="+mn-cs"/>
              </a:rPr>
              <a:t>Assessora Waltraud Deeg</a:t>
            </a:r>
          </a:p>
        </p:txBody>
      </p:sp>
      <p:sp>
        <p:nvSpPr>
          <p:cNvPr id="15" name="Text Box 45">
            <a:extLst>
              <a:ext uri="{FF2B5EF4-FFF2-40B4-BE49-F238E27FC236}">
                <a16:creationId xmlns:a16="http://schemas.microsoft.com/office/drawing/2014/main" id="{EBC8A38C-218D-45A4-B4C3-D016B3E4FA3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509195" y="6484938"/>
            <a:ext cx="1346200" cy="238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fontAlgn="auto" hangingPunct="1">
              <a:lnSpc>
                <a:spcPts val="13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de-DE" altLang="de-DE" sz="700" b="1">
                <a:latin typeface="Arial" charset="0"/>
                <a:cs typeface="+mn-cs"/>
              </a:rPr>
              <a:t>Landesrätin Waltraud Deeg</a:t>
            </a:r>
            <a:endParaRPr lang="de-DE" altLang="de-DE" sz="700">
              <a:latin typeface="Arial" charset="0"/>
              <a:cs typeface="+mn-cs"/>
            </a:endParaRPr>
          </a:p>
        </p:txBody>
      </p:sp>
      <p:sp>
        <p:nvSpPr>
          <p:cNvPr id="16" name="Line 40">
            <a:extLst>
              <a:ext uri="{FF2B5EF4-FFF2-40B4-BE49-F238E27FC236}">
                <a16:creationId xmlns:a16="http://schemas.microsoft.com/office/drawing/2014/main" id="{04D4D1BC-573F-4F94-A734-74DB016DC822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480870" y="6534150"/>
            <a:ext cx="5101530" cy="0"/>
          </a:xfrm>
          <a:prstGeom prst="line">
            <a:avLst/>
          </a:prstGeom>
          <a:noFill/>
          <a:ln w="508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pic>
        <p:nvPicPr>
          <p:cNvPr id="17" name="Picture 65" descr="LW_Adler_4C_16x20">
            <a:extLst>
              <a:ext uri="{FF2B5EF4-FFF2-40B4-BE49-F238E27FC236}">
                <a16:creationId xmlns:a16="http://schemas.microsoft.com/office/drawing/2014/main" id="{CE76052B-79FB-411A-913C-4588F7D9C57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1120" y="6310313"/>
            <a:ext cx="360362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0980179"/>
      </p:ext>
    </p:extLst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2" name="Line 39">
            <a:extLst>
              <a:ext uri="{FF2B5EF4-FFF2-40B4-BE49-F238E27FC236}">
                <a16:creationId xmlns:a16="http://schemas.microsoft.com/office/drawing/2014/main" id="{A585231D-D1C0-4558-AF12-7C2D1EFFFD79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09600" y="6534150"/>
            <a:ext cx="5152132" cy="0"/>
          </a:xfrm>
          <a:prstGeom prst="line">
            <a:avLst/>
          </a:prstGeom>
          <a:noFill/>
          <a:ln w="508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" name="Rectangle 42">
            <a:extLst>
              <a:ext uri="{FF2B5EF4-FFF2-40B4-BE49-F238E27FC236}">
                <a16:creationId xmlns:a16="http://schemas.microsoft.com/office/drawing/2014/main" id="{7AAEBF70-94F0-4351-B856-25241D73B30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617020" y="6326188"/>
            <a:ext cx="2236787" cy="2143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de-DE" altLang="de-DE" sz="800">
                <a:latin typeface="Arial" charset="0"/>
                <a:cs typeface="+mn-cs"/>
              </a:rPr>
              <a:t>AUTONOME PROVINZ BOZEN - SÜDTIROL</a:t>
            </a:r>
          </a:p>
        </p:txBody>
      </p:sp>
      <p:sp>
        <p:nvSpPr>
          <p:cNvPr id="14" name="Rectangle 43">
            <a:extLst>
              <a:ext uri="{FF2B5EF4-FFF2-40B4-BE49-F238E27FC236}">
                <a16:creationId xmlns:a16="http://schemas.microsoft.com/office/drawing/2014/main" id="{45F34CE5-391D-4F95-A0DF-9F6C0A5A5A1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384032" y="6326188"/>
            <a:ext cx="2709863" cy="2143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it-IT" altLang="de-DE" sz="800">
                <a:latin typeface="Arial" charset="0"/>
                <a:cs typeface="+mn-cs"/>
              </a:rPr>
              <a:t>PROVINCIA AUTONOMA DI BOLZANO - ALTO ADIGE</a:t>
            </a:r>
          </a:p>
        </p:txBody>
      </p:sp>
      <p:sp>
        <p:nvSpPr>
          <p:cNvPr id="15" name="Text Box 44">
            <a:extLst>
              <a:ext uri="{FF2B5EF4-FFF2-40B4-BE49-F238E27FC236}">
                <a16:creationId xmlns:a16="http://schemas.microsoft.com/office/drawing/2014/main" id="{E08AF774-E4A0-41CB-86F8-01EE32D0FCB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384032" y="6484938"/>
            <a:ext cx="1290638" cy="238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lnSpc>
                <a:spcPts val="13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it-IT" altLang="de-DE" sz="700" b="1">
                <a:latin typeface="Arial" charset="0"/>
                <a:cs typeface="+mn-cs"/>
              </a:rPr>
              <a:t>Assessora Waltraud Deeg</a:t>
            </a:r>
          </a:p>
        </p:txBody>
      </p:sp>
      <p:sp>
        <p:nvSpPr>
          <p:cNvPr id="16" name="Text Box 45">
            <a:extLst>
              <a:ext uri="{FF2B5EF4-FFF2-40B4-BE49-F238E27FC236}">
                <a16:creationId xmlns:a16="http://schemas.microsoft.com/office/drawing/2014/main" id="{507C3FE6-CCA3-45ED-8771-7BDE8DF73F1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509195" y="6484938"/>
            <a:ext cx="1346200" cy="238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fontAlgn="auto" hangingPunct="1">
              <a:lnSpc>
                <a:spcPts val="13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de-DE" altLang="de-DE" sz="700" b="1">
                <a:latin typeface="Arial" charset="0"/>
                <a:cs typeface="+mn-cs"/>
              </a:rPr>
              <a:t>Landesrätin Waltraud Deeg</a:t>
            </a:r>
            <a:endParaRPr lang="de-DE" altLang="de-DE" sz="700">
              <a:latin typeface="Arial" charset="0"/>
              <a:cs typeface="+mn-cs"/>
            </a:endParaRPr>
          </a:p>
        </p:txBody>
      </p:sp>
      <p:sp>
        <p:nvSpPr>
          <p:cNvPr id="17" name="Line 40">
            <a:extLst>
              <a:ext uri="{FF2B5EF4-FFF2-40B4-BE49-F238E27FC236}">
                <a16:creationId xmlns:a16="http://schemas.microsoft.com/office/drawing/2014/main" id="{28EBD8C4-BDB8-4F03-BAD5-43503FC6FBEA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480870" y="6534150"/>
            <a:ext cx="5101530" cy="0"/>
          </a:xfrm>
          <a:prstGeom prst="line">
            <a:avLst/>
          </a:prstGeom>
          <a:noFill/>
          <a:ln w="508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pic>
        <p:nvPicPr>
          <p:cNvPr id="18" name="Picture 65" descr="LW_Adler_4C_16x20">
            <a:extLst>
              <a:ext uri="{FF2B5EF4-FFF2-40B4-BE49-F238E27FC236}">
                <a16:creationId xmlns:a16="http://schemas.microsoft.com/office/drawing/2014/main" id="{B9644221-3771-41C7-B557-E1EAFABF1A6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1120" y="6310313"/>
            <a:ext cx="360362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2888066"/>
      </p:ext>
    </p:extLst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4" name="Line 39">
            <a:extLst>
              <a:ext uri="{FF2B5EF4-FFF2-40B4-BE49-F238E27FC236}">
                <a16:creationId xmlns:a16="http://schemas.microsoft.com/office/drawing/2014/main" id="{853EA061-09FD-4667-B226-731665B4FDD6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09600" y="6534150"/>
            <a:ext cx="5152132" cy="0"/>
          </a:xfrm>
          <a:prstGeom prst="line">
            <a:avLst/>
          </a:prstGeom>
          <a:noFill/>
          <a:ln w="508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" name="Rectangle 42">
            <a:extLst>
              <a:ext uri="{FF2B5EF4-FFF2-40B4-BE49-F238E27FC236}">
                <a16:creationId xmlns:a16="http://schemas.microsoft.com/office/drawing/2014/main" id="{7E1CAA15-1E02-44DB-A44A-2FFBB09F4C9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617020" y="6326188"/>
            <a:ext cx="2236787" cy="2143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de-DE" altLang="de-DE" sz="800">
                <a:latin typeface="Arial" charset="0"/>
                <a:cs typeface="+mn-cs"/>
              </a:rPr>
              <a:t>AUTONOME PROVINZ BOZEN - SÜDTIROL</a:t>
            </a:r>
          </a:p>
        </p:txBody>
      </p:sp>
      <p:sp>
        <p:nvSpPr>
          <p:cNvPr id="16" name="Rectangle 43">
            <a:extLst>
              <a:ext uri="{FF2B5EF4-FFF2-40B4-BE49-F238E27FC236}">
                <a16:creationId xmlns:a16="http://schemas.microsoft.com/office/drawing/2014/main" id="{7FEFE5D3-B43B-4E27-B662-974AA49C4B3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384032" y="6326188"/>
            <a:ext cx="2709863" cy="2143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it-IT" altLang="de-DE" sz="800">
                <a:latin typeface="Arial" charset="0"/>
                <a:cs typeface="+mn-cs"/>
              </a:rPr>
              <a:t>PROVINCIA AUTONOMA DI BOLZANO - ALTO ADIGE</a:t>
            </a:r>
          </a:p>
        </p:txBody>
      </p:sp>
      <p:sp>
        <p:nvSpPr>
          <p:cNvPr id="17" name="Text Box 44">
            <a:extLst>
              <a:ext uri="{FF2B5EF4-FFF2-40B4-BE49-F238E27FC236}">
                <a16:creationId xmlns:a16="http://schemas.microsoft.com/office/drawing/2014/main" id="{A4821609-47C4-47B6-92E2-5A0BCCD7A00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384032" y="6484938"/>
            <a:ext cx="1290638" cy="238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lnSpc>
                <a:spcPts val="13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it-IT" altLang="de-DE" sz="700" b="1">
                <a:latin typeface="Arial" charset="0"/>
                <a:cs typeface="+mn-cs"/>
              </a:rPr>
              <a:t>Assessora Waltraud Deeg</a:t>
            </a:r>
          </a:p>
        </p:txBody>
      </p:sp>
      <p:sp>
        <p:nvSpPr>
          <p:cNvPr id="18" name="Text Box 45">
            <a:extLst>
              <a:ext uri="{FF2B5EF4-FFF2-40B4-BE49-F238E27FC236}">
                <a16:creationId xmlns:a16="http://schemas.microsoft.com/office/drawing/2014/main" id="{C73F88D1-91D6-4111-BF72-BCE51429C52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509195" y="6484938"/>
            <a:ext cx="1346200" cy="238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fontAlgn="auto" hangingPunct="1">
              <a:lnSpc>
                <a:spcPts val="13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de-DE" altLang="de-DE" sz="700" b="1">
                <a:latin typeface="Arial" charset="0"/>
                <a:cs typeface="+mn-cs"/>
              </a:rPr>
              <a:t>Landesrätin Waltraud Deeg</a:t>
            </a:r>
            <a:endParaRPr lang="de-DE" altLang="de-DE" sz="700">
              <a:latin typeface="Arial" charset="0"/>
              <a:cs typeface="+mn-cs"/>
            </a:endParaRPr>
          </a:p>
        </p:txBody>
      </p:sp>
      <p:sp>
        <p:nvSpPr>
          <p:cNvPr id="19" name="Line 40">
            <a:extLst>
              <a:ext uri="{FF2B5EF4-FFF2-40B4-BE49-F238E27FC236}">
                <a16:creationId xmlns:a16="http://schemas.microsoft.com/office/drawing/2014/main" id="{279B86B3-F254-4436-94CF-1241D17BF3BC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480870" y="6534150"/>
            <a:ext cx="5101530" cy="0"/>
          </a:xfrm>
          <a:prstGeom prst="line">
            <a:avLst/>
          </a:prstGeom>
          <a:noFill/>
          <a:ln w="508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pic>
        <p:nvPicPr>
          <p:cNvPr id="20" name="Picture 65" descr="LW_Adler_4C_16x20">
            <a:extLst>
              <a:ext uri="{FF2B5EF4-FFF2-40B4-BE49-F238E27FC236}">
                <a16:creationId xmlns:a16="http://schemas.microsoft.com/office/drawing/2014/main" id="{5A1B21FE-79AC-4B44-A58C-04E406036DF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1120" y="6310313"/>
            <a:ext cx="360362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453976"/>
      </p:ext>
    </p:extLst>
  </p:cSld>
  <p:clrMapOvr>
    <a:masterClrMapping/>
  </p:clrMapOvr>
  <p:transition spd="med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E2F1094-3C4B-4B26-9696-34340ECAB7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74F116F-9FED-42AD-AD8C-14CEB5C9E6E5}" type="datetimeFigureOut">
              <a:rPr lang="de-DE"/>
              <a:pPr>
                <a:defRPr/>
              </a:pPr>
              <a:t>22.06.2018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52EAF91-9751-41E8-B72A-B48141201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F1E632A-D3F6-4E49-A90E-8FCF396F8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4C2A23F6-6713-49F6-B673-DFEBEAE3908E}" type="slidenum">
              <a:rPr lang="de-DE" altLang="it-IT"/>
              <a:pPr>
                <a:defRPr/>
              </a:pPr>
              <a:t>‹Nr.›</a:t>
            </a:fld>
            <a:endParaRPr lang="de-DE" altLang="it-IT"/>
          </a:p>
        </p:txBody>
      </p:sp>
    </p:spTree>
    <p:extLst>
      <p:ext uri="{BB962C8B-B14F-4D97-AF65-F5344CB8AC3E}">
        <p14:creationId xmlns:p14="http://schemas.microsoft.com/office/powerpoint/2010/main" val="3257519461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FBB24C9-A0F0-4F9E-BFB3-4B73D3542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0080E-2597-40BD-8CDE-B811CDB59F02}" type="datetimeFigureOut">
              <a:rPr lang="de-DE"/>
              <a:pPr>
                <a:defRPr/>
              </a:pPr>
              <a:t>22.06.2018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C13AB4-3929-4C92-A643-C666069D9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D8AFA4F-A57D-46C0-B417-84A803604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F789C-6CA4-40F4-B45C-F6EA8174BC0D}" type="slidenum">
              <a:rPr lang="de-DE" altLang="it-IT"/>
              <a:pPr>
                <a:defRPr/>
              </a:pPr>
              <a:t>‹Nr.›</a:t>
            </a:fld>
            <a:endParaRPr lang="de-DE" altLang="it-IT"/>
          </a:p>
        </p:txBody>
      </p:sp>
    </p:spTree>
    <p:extLst>
      <p:ext uri="{BB962C8B-B14F-4D97-AF65-F5344CB8AC3E}">
        <p14:creationId xmlns:p14="http://schemas.microsoft.com/office/powerpoint/2010/main" val="4254413185"/>
      </p:ext>
    </p:extLst>
  </p:cSld>
  <p:clrMapOvr>
    <a:masterClrMapping/>
  </p:clrMapOvr>
  <p:transition spd="med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C4D1C9C0-3DD6-4E6C-9316-CA95AADBED6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58CD54D-9E54-4292-9F25-1CC82E77883D}" type="datetimeFigureOut">
              <a:rPr lang="de-DE"/>
              <a:pPr>
                <a:defRPr/>
              </a:pPr>
              <a:t>22.06.2018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F6FF7EF-4017-4812-9917-4551E4459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6CBE2AA-A198-4E0E-991E-201887E31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2112D0BD-E098-468B-A54F-8C7DA0D7EAD0}" type="slidenum">
              <a:rPr lang="de-DE" altLang="it-IT"/>
              <a:pPr>
                <a:defRPr/>
              </a:pPr>
              <a:t>‹Nr.›</a:t>
            </a:fld>
            <a:endParaRPr lang="de-DE" altLang="it-IT"/>
          </a:p>
        </p:txBody>
      </p:sp>
    </p:spTree>
    <p:extLst>
      <p:ext uri="{BB962C8B-B14F-4D97-AF65-F5344CB8AC3E}">
        <p14:creationId xmlns:p14="http://schemas.microsoft.com/office/powerpoint/2010/main" val="3336970662"/>
      </p:ext>
    </p:extLst>
  </p:cSld>
  <p:clrMapOvr>
    <a:masterClrMapping/>
  </p:clrMapOvr>
  <p:transition spd="med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DF3C708-4F0B-47F0-9923-87096AD09FC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4E18295-8D2D-45A3-963E-9F31901E2F69}" type="datetimeFigureOut">
              <a:rPr lang="de-DE"/>
              <a:pPr>
                <a:defRPr/>
              </a:pPr>
              <a:t>22.06.2018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82F64AF-360F-4935-9175-B5A1E3599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DC4C200-F766-4E28-8AC3-5B2669A16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0A53284E-009B-454A-80D9-ADAAE36A2775}" type="slidenum">
              <a:rPr lang="de-DE" altLang="it-IT"/>
              <a:pPr>
                <a:defRPr/>
              </a:pPr>
              <a:t>‹Nr.›</a:t>
            </a:fld>
            <a:endParaRPr lang="de-DE" altLang="it-IT"/>
          </a:p>
        </p:txBody>
      </p:sp>
    </p:spTree>
    <p:extLst>
      <p:ext uri="{BB962C8B-B14F-4D97-AF65-F5344CB8AC3E}">
        <p14:creationId xmlns:p14="http://schemas.microsoft.com/office/powerpoint/2010/main" val="1339984529"/>
      </p:ext>
    </p:extLst>
  </p:cSld>
  <p:clrMapOvr>
    <a:masterClrMapping/>
  </p:clrMapOvr>
  <p:transition spd="med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EDBA014-FDD9-4BFE-9392-0B2D5275D13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8070904-F910-4F63-9535-997E16E07F87}" type="datetimeFigureOut">
              <a:rPr lang="de-DE"/>
              <a:pPr>
                <a:defRPr/>
              </a:pPr>
              <a:t>22.06.2018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97F05C6-729C-48B0-92D4-A6380A8D9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FE65B7C-71D8-49A6-B7E1-1E8FEBA5F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FB8582E8-B2CC-422B-8F2E-32D9AE4D83BE}" type="slidenum">
              <a:rPr lang="de-DE" altLang="it-IT"/>
              <a:pPr>
                <a:defRPr/>
              </a:pPr>
              <a:t>‹Nr.›</a:t>
            </a:fld>
            <a:endParaRPr lang="de-DE" altLang="it-IT"/>
          </a:p>
        </p:txBody>
      </p:sp>
    </p:spTree>
    <p:extLst>
      <p:ext uri="{BB962C8B-B14F-4D97-AF65-F5344CB8AC3E}">
        <p14:creationId xmlns:p14="http://schemas.microsoft.com/office/powerpoint/2010/main" val="1991212044"/>
      </p:ext>
    </p:extLst>
  </p:cSld>
  <p:clrMapOvr>
    <a:masterClrMapping/>
  </p:clrMapOvr>
  <p:transition spd="med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FFE31C4-207C-43CE-9AD1-97D47EF33C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BCAB35F-BAC6-4821-9641-0E54FE7E8B05}" type="datetimeFigureOut">
              <a:rPr lang="de-DE"/>
              <a:pPr>
                <a:defRPr/>
              </a:pPr>
              <a:t>22.06.2018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CBC85DA-92D0-4E12-B225-AEE8445A1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C9C5ED2-D311-4B74-B495-C8685221E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EFFB09BC-441D-4649-B7A1-E9C083060F9C}" type="slidenum">
              <a:rPr lang="de-DE" altLang="it-IT"/>
              <a:pPr>
                <a:defRPr/>
              </a:pPr>
              <a:t>‹Nr.›</a:t>
            </a:fld>
            <a:endParaRPr lang="de-DE" altLang="it-IT"/>
          </a:p>
        </p:txBody>
      </p:sp>
    </p:spTree>
    <p:extLst>
      <p:ext uri="{BB962C8B-B14F-4D97-AF65-F5344CB8AC3E}">
        <p14:creationId xmlns:p14="http://schemas.microsoft.com/office/powerpoint/2010/main" val="1512118674"/>
      </p:ext>
    </p:extLst>
  </p:cSld>
  <p:clrMapOvr>
    <a:masterClrMapping/>
  </p:clrMapOvr>
  <p:transition spd="med"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4A3D3FE-A807-4FEA-8A14-A2EF1F2E146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BEC97F3-EAB3-4653-B4D1-0F75D0E32F72}" type="datetimeFigureOut">
              <a:rPr lang="de-DE"/>
              <a:pPr>
                <a:defRPr/>
              </a:pPr>
              <a:t>22.06.2018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EBD5CDF-423C-4E33-885C-9682AC10E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7B1E2AE-D68F-4908-8B45-858AEDDD1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0D7BA87C-A6F3-4969-A532-A4E787D29909}" type="slidenum">
              <a:rPr lang="de-DE" altLang="it-IT"/>
              <a:pPr>
                <a:defRPr/>
              </a:pPr>
              <a:t>‹Nr.›</a:t>
            </a:fld>
            <a:endParaRPr lang="de-DE" altLang="it-IT"/>
          </a:p>
        </p:txBody>
      </p:sp>
    </p:spTree>
    <p:extLst>
      <p:ext uri="{BB962C8B-B14F-4D97-AF65-F5344CB8AC3E}">
        <p14:creationId xmlns:p14="http://schemas.microsoft.com/office/powerpoint/2010/main" val="3874668216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F684E61-879E-4BF3-BF6E-D573DB9AA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1037D-EAD6-4802-B01A-B3A42AAF0905}" type="datetimeFigureOut">
              <a:rPr lang="de-DE"/>
              <a:pPr>
                <a:defRPr/>
              </a:pPr>
              <a:t>22.06.2018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6D4BDC2-118C-4C38-BDC2-71A66609E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0CE21F5-F2C2-4F8F-AEED-511320E56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55ADF-462D-410E-92F6-01205DFB0F89}" type="slidenum">
              <a:rPr lang="de-DE" altLang="it-IT"/>
              <a:pPr>
                <a:defRPr/>
              </a:pPr>
              <a:t>‹Nr.›</a:t>
            </a:fld>
            <a:endParaRPr lang="de-DE" altLang="it-IT"/>
          </a:p>
        </p:txBody>
      </p:sp>
    </p:spTree>
    <p:extLst>
      <p:ext uri="{BB962C8B-B14F-4D97-AF65-F5344CB8AC3E}">
        <p14:creationId xmlns:p14="http://schemas.microsoft.com/office/powerpoint/2010/main" val="398638785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D67E07A7-73C8-4696-A3EE-48DD30707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7D616D-7029-49B6-84FF-CEF267BCF566}" type="datetimeFigureOut">
              <a:rPr lang="de-DE"/>
              <a:pPr>
                <a:defRPr/>
              </a:pPr>
              <a:t>22.06.2018</a:t>
            </a:fld>
            <a:endParaRPr 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EA55F855-2351-4AF9-BF33-BF96CFFFB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55D6C805-90AA-4790-9692-E18753F99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DAB04-96AB-4796-A73E-3F2ACFE24162}" type="slidenum">
              <a:rPr lang="de-DE" altLang="it-IT"/>
              <a:pPr>
                <a:defRPr/>
              </a:pPr>
              <a:t>‹Nr.›</a:t>
            </a:fld>
            <a:endParaRPr lang="de-DE" altLang="it-IT"/>
          </a:p>
        </p:txBody>
      </p:sp>
    </p:spTree>
    <p:extLst>
      <p:ext uri="{BB962C8B-B14F-4D97-AF65-F5344CB8AC3E}">
        <p14:creationId xmlns:p14="http://schemas.microsoft.com/office/powerpoint/2010/main" val="1194525926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256BD9A2-2ED6-4D64-8415-F0A13D6A5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52DD4-598F-4A83-AAAC-B6CB7A17AF5D}" type="datetimeFigureOut">
              <a:rPr lang="de-DE"/>
              <a:pPr>
                <a:defRPr/>
              </a:pPr>
              <a:t>22.06.2018</a:t>
            </a:fld>
            <a:endParaRPr 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AABD3941-EE22-4E1C-BE62-A197A3DD6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A4C3E663-8471-4A5C-B601-EDCF2F4EB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B6E03-2E00-45D4-A43B-1FD7EFD494F4}" type="slidenum">
              <a:rPr lang="de-DE" altLang="it-IT"/>
              <a:pPr>
                <a:defRPr/>
              </a:pPr>
              <a:t>‹Nr.›</a:t>
            </a:fld>
            <a:endParaRPr lang="de-DE" altLang="it-IT"/>
          </a:p>
        </p:txBody>
      </p:sp>
    </p:spTree>
    <p:extLst>
      <p:ext uri="{BB962C8B-B14F-4D97-AF65-F5344CB8AC3E}">
        <p14:creationId xmlns:p14="http://schemas.microsoft.com/office/powerpoint/2010/main" val="691706324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2C05124B-0DD6-49AB-99C5-1E20768A6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551CF-10F3-4A45-BB57-B56D1281F538}" type="datetimeFigureOut">
              <a:rPr lang="de-DE"/>
              <a:pPr>
                <a:defRPr/>
              </a:pPr>
              <a:t>22.06.2018</a:t>
            </a:fld>
            <a:endParaRPr 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EECBC4DF-ABA6-454D-82AE-ADDD7A555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5CE51538-4BC7-4DB3-8988-0A59FBDE3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96891-FE8F-4D26-A5E1-9B73A9BDC739}" type="slidenum">
              <a:rPr lang="de-DE" altLang="it-IT"/>
              <a:pPr>
                <a:defRPr/>
              </a:pPr>
              <a:t>‹Nr.›</a:t>
            </a:fld>
            <a:endParaRPr lang="de-DE" altLang="it-IT"/>
          </a:p>
        </p:txBody>
      </p:sp>
    </p:spTree>
    <p:extLst>
      <p:ext uri="{BB962C8B-B14F-4D97-AF65-F5344CB8AC3E}">
        <p14:creationId xmlns:p14="http://schemas.microsoft.com/office/powerpoint/2010/main" val="3960405843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31C7A708-88D5-43BA-B3B7-0BAB68F11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387367-4723-4C79-AB0B-51FD4A6109BB}" type="datetimeFigureOut">
              <a:rPr lang="de-DE"/>
              <a:pPr>
                <a:defRPr/>
              </a:pPr>
              <a:t>22.06.2018</a:t>
            </a:fld>
            <a:endParaRPr 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C4AD3748-42F2-4884-8F14-9DEEC9B30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62F2731F-EE2C-44BC-B589-F92344B7E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07104-5C68-4749-8BE6-C27F3F52C933}" type="slidenum">
              <a:rPr lang="de-DE" altLang="it-IT"/>
              <a:pPr>
                <a:defRPr/>
              </a:pPr>
              <a:t>‹Nr.›</a:t>
            </a:fld>
            <a:endParaRPr lang="de-DE" altLang="it-IT"/>
          </a:p>
        </p:txBody>
      </p:sp>
    </p:spTree>
    <p:extLst>
      <p:ext uri="{BB962C8B-B14F-4D97-AF65-F5344CB8AC3E}">
        <p14:creationId xmlns:p14="http://schemas.microsoft.com/office/powerpoint/2010/main" val="3641872331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3494C7D6-4F2F-4B30-B9EE-984D13B96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2E8AB1-A293-49D8-AA36-CE7D2AC14CC3}" type="datetimeFigureOut">
              <a:rPr lang="de-DE"/>
              <a:pPr>
                <a:defRPr/>
              </a:pPr>
              <a:t>22.06.2018</a:t>
            </a:fld>
            <a:endParaRPr 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7970D062-E7F2-4DB1-93E1-EBCFFA0BC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82CFB3F3-2D61-42F9-A12A-110746615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9AE36-FE9E-4D3D-B80C-F60D72A89C4C}" type="slidenum">
              <a:rPr lang="de-DE" altLang="it-IT"/>
              <a:pPr>
                <a:defRPr/>
              </a:pPr>
              <a:t>‹Nr.›</a:t>
            </a:fld>
            <a:endParaRPr lang="de-DE" altLang="it-IT"/>
          </a:p>
        </p:txBody>
      </p:sp>
    </p:spTree>
    <p:extLst>
      <p:ext uri="{BB962C8B-B14F-4D97-AF65-F5344CB8AC3E}">
        <p14:creationId xmlns:p14="http://schemas.microsoft.com/office/powerpoint/2010/main" val="3960415834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34A601FA-AC22-44DB-B818-379019258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47ABC-B4B5-4122-9216-94EDE7C72F99}" type="datetimeFigureOut">
              <a:rPr lang="de-DE"/>
              <a:pPr>
                <a:defRPr/>
              </a:pPr>
              <a:t>22.06.2018</a:t>
            </a:fld>
            <a:endParaRPr 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9F1C80EF-D868-4A36-94A3-261D95301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5AF1BA55-CB18-4F1D-9340-661A5270A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26BC3-5CF1-4187-837E-94018EEC0975}" type="slidenum">
              <a:rPr lang="de-DE" altLang="it-IT"/>
              <a:pPr>
                <a:defRPr/>
              </a:pPr>
              <a:t>‹Nr.›</a:t>
            </a:fld>
            <a:endParaRPr lang="de-DE" altLang="it-IT"/>
          </a:p>
        </p:txBody>
      </p:sp>
    </p:spTree>
    <p:extLst>
      <p:ext uri="{BB962C8B-B14F-4D97-AF65-F5344CB8AC3E}">
        <p14:creationId xmlns:p14="http://schemas.microsoft.com/office/powerpoint/2010/main" val="2556314314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>
            <a:extLst>
              <a:ext uri="{FF2B5EF4-FFF2-40B4-BE49-F238E27FC236}">
                <a16:creationId xmlns:a16="http://schemas.microsoft.com/office/drawing/2014/main" id="{35359122-F66C-4C00-B868-229C318C010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1027" name="Textplatzhalter 2">
            <a:extLst>
              <a:ext uri="{FF2B5EF4-FFF2-40B4-BE49-F238E27FC236}">
                <a16:creationId xmlns:a16="http://schemas.microsoft.com/office/drawing/2014/main" id="{8FB21C54-B8ED-42E9-847A-4EB2217CC1A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4006D4E-3F26-444C-ACC3-EDC54D1C68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A84D12A-53D6-485A-B042-4B4B9FBDD3EA}" type="datetimeFigureOut">
              <a:rPr lang="de-DE"/>
              <a:pPr>
                <a:defRPr/>
              </a:pPr>
              <a:t>22.06.2018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D900277-D957-43ED-A296-11A92459FC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D4D5525-8B66-4608-9F33-05CFF5BB9E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04A86B5-1B76-4D84-8CDC-F08D9C6E2C98}" type="slidenum">
              <a:rPr lang="de-DE" altLang="it-IT"/>
              <a:pPr>
                <a:defRPr/>
              </a:pPr>
              <a:t>‹Nr.›</a:t>
            </a:fld>
            <a:endParaRPr lang="de-DE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1" r:id="rId1"/>
    <p:sldLayoutId id="2147484362" r:id="rId2"/>
    <p:sldLayoutId id="2147484363" r:id="rId3"/>
    <p:sldLayoutId id="2147484364" r:id="rId4"/>
    <p:sldLayoutId id="2147484365" r:id="rId5"/>
    <p:sldLayoutId id="2147484366" r:id="rId6"/>
    <p:sldLayoutId id="2147484367" r:id="rId7"/>
    <p:sldLayoutId id="2147484368" r:id="rId8"/>
    <p:sldLayoutId id="2147484369" r:id="rId9"/>
    <p:sldLayoutId id="2147484370" r:id="rId10"/>
    <p:sldLayoutId id="2147484371" r:id="rId11"/>
    <p:sldLayoutId id="2147484373" r:id="rId12"/>
    <p:sldLayoutId id="2147484374" r:id="rId13"/>
  </p:sldLayoutIdLst>
  <p:transition spd="med"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>
            <a:extLst>
              <a:ext uri="{FF2B5EF4-FFF2-40B4-BE49-F238E27FC236}">
                <a16:creationId xmlns:a16="http://schemas.microsoft.com/office/drawing/2014/main" id="{A17CE600-3E5D-4CE7-BF90-5F8DEEC76F6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2051" name="Textplatzhalter 2">
            <a:extLst>
              <a:ext uri="{FF2B5EF4-FFF2-40B4-BE49-F238E27FC236}">
                <a16:creationId xmlns:a16="http://schemas.microsoft.com/office/drawing/2014/main" id="{1E75FA10-937B-4864-8A8E-7140A796D2A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72" r:id="rId1"/>
    <p:sldLayoutId id="2147484375" r:id="rId2"/>
    <p:sldLayoutId id="2147484376" r:id="rId3"/>
    <p:sldLayoutId id="2147484377" r:id="rId4"/>
    <p:sldLayoutId id="2147484378" r:id="rId5"/>
    <p:sldLayoutId id="2147484379" r:id="rId6"/>
    <p:sldLayoutId id="2147484380" r:id="rId7"/>
    <p:sldLayoutId id="2147484381" r:id="rId8"/>
    <p:sldLayoutId id="2147484382" r:id="rId9"/>
    <p:sldLayoutId id="2147484383" r:id="rId10"/>
    <p:sldLayoutId id="2147484384" r:id="rId11"/>
  </p:sldLayoutIdLst>
  <p:transition spd="med"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Ø"/>
        <a:defRPr sz="32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4.jpg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sanipro.bz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9.jp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Untertitel 3">
            <a:extLst>
              <a:ext uri="{FF2B5EF4-FFF2-40B4-BE49-F238E27FC236}">
                <a16:creationId xmlns:a16="http://schemas.microsoft.com/office/drawing/2014/main" id="{73F64114-095E-4951-9034-CCFEB068E6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68275" y="5217530"/>
            <a:ext cx="12360275" cy="1640470"/>
          </a:xfrm>
        </p:spPr>
        <p:txBody>
          <a:bodyPr/>
          <a:lstStyle/>
          <a:p>
            <a:pPr indent="360363" algn="l" eaLnBrk="1" hangingPunct="1"/>
            <a:r>
              <a:rPr lang="de-DE" altLang="de-DE" sz="2400" dirty="0"/>
              <a:t>Landesrätin/</a:t>
            </a:r>
            <a:r>
              <a:rPr lang="de-DE" altLang="de-DE" sz="2400" dirty="0" err="1"/>
              <a:t>assessora</a:t>
            </a:r>
            <a:r>
              <a:rPr lang="de-DE" altLang="de-DE" sz="2400" dirty="0"/>
              <a:t> Waltraud Deeg</a:t>
            </a:r>
          </a:p>
          <a:p>
            <a:pPr indent="360363" algn="l" eaLnBrk="1" hangingPunct="1"/>
            <a:r>
              <a:rPr lang="de-DE" altLang="de-DE" sz="2400" dirty="0"/>
              <a:t>Sani-Pro Präsident/</a:t>
            </a:r>
            <a:r>
              <a:rPr lang="de-DE" altLang="de-DE" sz="2400" dirty="0" err="1"/>
              <a:t>presidente</a:t>
            </a:r>
            <a:r>
              <a:rPr lang="de-DE" altLang="de-DE" sz="2400" dirty="0"/>
              <a:t> Albrecht Matzneller</a:t>
            </a:r>
          </a:p>
          <a:p>
            <a:pPr indent="360363" algn="l" eaLnBrk="1" hangingPunct="1"/>
            <a:r>
              <a:rPr lang="de-DE" altLang="de-DE" sz="2400" dirty="0"/>
              <a:t>Sani-Pro Vizepräsident/</a:t>
            </a:r>
            <a:r>
              <a:rPr lang="de-DE" altLang="de-DE" sz="2400" dirty="0" err="1"/>
              <a:t>vicepresidente</a:t>
            </a:r>
            <a:r>
              <a:rPr lang="de-DE" altLang="de-DE" sz="2400" dirty="0"/>
              <a:t> Günther Patscheider			22. Juni 2018</a:t>
            </a:r>
          </a:p>
        </p:txBody>
      </p:sp>
      <p:sp>
        <p:nvSpPr>
          <p:cNvPr id="17412" name="Titel 4">
            <a:extLst>
              <a:ext uri="{FF2B5EF4-FFF2-40B4-BE49-F238E27FC236}">
                <a16:creationId xmlns:a16="http://schemas.microsoft.com/office/drawing/2014/main" id="{C0B8C27C-93CC-4F3D-A95A-F8F9D52294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68275" y="0"/>
            <a:ext cx="12360275" cy="1425575"/>
          </a:xfrm>
        </p:spPr>
        <p:txBody>
          <a:bodyPr/>
          <a:lstStyle/>
          <a:p>
            <a:pPr eaLnBrk="1" hangingPunct="1"/>
            <a:r>
              <a:rPr lang="de-DE" altLang="de-DE" dirty="0"/>
              <a:t>Ergänzender Gesundheitsfonds</a:t>
            </a:r>
            <a:br>
              <a:rPr lang="de-DE" altLang="de-DE" dirty="0"/>
            </a:br>
            <a:r>
              <a:rPr lang="de-DE" altLang="de-DE" dirty="0" err="1"/>
              <a:t>Fondo</a:t>
            </a:r>
            <a:r>
              <a:rPr lang="de-DE" altLang="de-DE" dirty="0"/>
              <a:t> </a:t>
            </a:r>
            <a:r>
              <a:rPr lang="de-DE" altLang="de-DE" dirty="0" err="1"/>
              <a:t>Sanitario</a:t>
            </a:r>
            <a:r>
              <a:rPr lang="de-DE" altLang="de-DE" dirty="0"/>
              <a:t> </a:t>
            </a:r>
            <a:r>
              <a:rPr lang="de-DE" altLang="de-DE" dirty="0" err="1"/>
              <a:t>Integrativo</a:t>
            </a:r>
            <a:endParaRPr lang="de-DE" alt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2CC9E6A1-B17A-4247-A835-CFD2FFD21A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9576" y="2564904"/>
            <a:ext cx="7393259" cy="1513296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964425-1908-4DE5-8EA7-B8475C401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Leistungsbereiche			</a:t>
            </a:r>
            <a:r>
              <a:rPr lang="de-DE" dirty="0" err="1"/>
              <a:t>Aree</a:t>
            </a:r>
            <a:r>
              <a:rPr lang="de-DE" dirty="0"/>
              <a:t> delle </a:t>
            </a:r>
            <a:r>
              <a:rPr lang="de-DE" dirty="0" err="1"/>
              <a:t>prestazioni</a:t>
            </a:r>
            <a:endParaRPr lang="de-DE" dirty="0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B905667F-D170-4DB0-A5A6-4796BB6C6042}"/>
              </a:ext>
            </a:extLst>
          </p:cNvPr>
          <p:cNvSpPr/>
          <p:nvPr/>
        </p:nvSpPr>
        <p:spPr>
          <a:xfrm>
            <a:off x="479376" y="1700808"/>
            <a:ext cx="4608512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Tx/>
              <a:buChar char="-"/>
            </a:pPr>
            <a:r>
              <a:rPr lang="de-DE" sz="2000" b="1" dirty="0">
                <a:latin typeface="Arial" panose="020B0604020202020204" pitchFamily="34" charset="0"/>
              </a:rPr>
              <a:t>Gynäkologie</a:t>
            </a:r>
          </a:p>
          <a:p>
            <a:pPr lvl="1"/>
            <a:r>
              <a:rPr lang="de-DE" dirty="0">
                <a:latin typeface="Arial" panose="020B0604020202020204" pitchFamily="34" charset="0"/>
              </a:rPr>
              <a:t>u.a. Mammographie</a:t>
            </a:r>
          </a:p>
          <a:p>
            <a:pPr marL="342900" indent="-342900">
              <a:buFontTx/>
              <a:buChar char="-"/>
            </a:pPr>
            <a:r>
              <a:rPr lang="de-DE" sz="2000" b="1" dirty="0">
                <a:latin typeface="Arial" panose="020B0604020202020204" pitchFamily="34" charset="0"/>
              </a:rPr>
              <a:t>Urologie</a:t>
            </a:r>
          </a:p>
          <a:p>
            <a:pPr lvl="1"/>
            <a:r>
              <a:rPr lang="de-DE" dirty="0">
                <a:latin typeface="Arial" panose="020B0604020202020204" pitchFamily="34" charset="0"/>
              </a:rPr>
              <a:t>u.a. Kontrolluntersuchungen</a:t>
            </a:r>
          </a:p>
          <a:p>
            <a:pPr marL="342900" indent="-342900">
              <a:buFontTx/>
              <a:buChar char="-"/>
            </a:pPr>
            <a:r>
              <a:rPr lang="de-DE" sz="2000" b="1" dirty="0">
                <a:latin typeface="Arial" panose="020B0604020202020204" pitchFamily="34" charset="0"/>
              </a:rPr>
              <a:t>Augenheilkunde</a:t>
            </a:r>
          </a:p>
          <a:p>
            <a:pPr lvl="1"/>
            <a:r>
              <a:rPr lang="de-DE" dirty="0">
                <a:latin typeface="Arial" panose="020B0604020202020204" pitchFamily="34" charset="0"/>
              </a:rPr>
              <a:t>u.a. Ankauf von Kontakt- und Korrekturlinsen</a:t>
            </a:r>
          </a:p>
          <a:p>
            <a:pPr marL="342900" indent="-342900">
              <a:buFontTx/>
              <a:buChar char="-"/>
            </a:pPr>
            <a:r>
              <a:rPr lang="de-DE" sz="2000" b="1" dirty="0">
                <a:latin typeface="Arial" panose="020B0604020202020204" pitchFamily="34" charset="0"/>
              </a:rPr>
              <a:t>Physiotherapie</a:t>
            </a:r>
          </a:p>
          <a:p>
            <a:pPr lvl="1"/>
            <a:r>
              <a:rPr lang="de-DE" dirty="0">
                <a:latin typeface="Arial" panose="020B0604020202020204" pitchFamily="34" charset="0"/>
              </a:rPr>
              <a:t>diverse physiotherapeutische und rehabilitierende Maßnahmen</a:t>
            </a:r>
            <a:r>
              <a:rPr lang="de-DE" sz="2000" dirty="0">
                <a:latin typeface="Arial" panose="020B0604020202020204" pitchFamily="34" charset="0"/>
              </a:rPr>
              <a:t> </a:t>
            </a:r>
          </a:p>
          <a:p>
            <a:pPr marL="342900" indent="-342900">
              <a:buFontTx/>
              <a:buChar char="-"/>
            </a:pPr>
            <a:r>
              <a:rPr lang="de-DE" sz="2000" b="1" dirty="0">
                <a:latin typeface="Arial" panose="020B0604020202020204" pitchFamily="34" charset="0"/>
              </a:rPr>
              <a:t>Zahnheilkunde</a:t>
            </a:r>
          </a:p>
          <a:p>
            <a:pPr lvl="1"/>
            <a:r>
              <a:rPr lang="de-DE" dirty="0">
                <a:latin typeface="Arial" panose="020B0604020202020204" pitchFamily="34" charset="0"/>
              </a:rPr>
              <a:t>u.a. Mundhygiene, Diagnostik, Wurzelbehandlungen, chirurgische Eingriffe, Implantologie, Prothetik</a:t>
            </a:r>
          </a:p>
          <a:p>
            <a:pPr marL="342900" indent="-342900">
              <a:buFontTx/>
              <a:buChar char="-"/>
            </a:pPr>
            <a:endParaRPr lang="de-DE" sz="2000" dirty="0">
              <a:latin typeface="Arial" panose="020B0604020202020204" pitchFamily="34" charset="0"/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812BB033-AD29-46BE-B8F9-E06868E6EA26}"/>
              </a:ext>
            </a:extLst>
          </p:cNvPr>
          <p:cNvSpPr/>
          <p:nvPr/>
        </p:nvSpPr>
        <p:spPr>
          <a:xfrm>
            <a:off x="7032104" y="1700808"/>
            <a:ext cx="4680519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Tx/>
              <a:buChar char="-"/>
            </a:pPr>
            <a:r>
              <a:rPr lang="de-DE" sz="2000" b="1" dirty="0" err="1">
                <a:latin typeface="Arial" panose="020B0604020202020204" pitchFamily="34" charset="0"/>
              </a:rPr>
              <a:t>Ginecologia</a:t>
            </a:r>
            <a:endParaRPr lang="de-DE" sz="2000" b="1" dirty="0">
              <a:latin typeface="Arial" panose="020B0604020202020204" pitchFamily="34" charset="0"/>
            </a:endParaRPr>
          </a:p>
          <a:p>
            <a:pPr lvl="1"/>
            <a:r>
              <a:rPr lang="de-DE" dirty="0" err="1">
                <a:latin typeface="Arial" panose="020B0604020202020204" pitchFamily="34" charset="0"/>
              </a:rPr>
              <a:t>p.e</a:t>
            </a:r>
            <a:r>
              <a:rPr lang="de-DE" dirty="0">
                <a:latin typeface="Arial" panose="020B0604020202020204" pitchFamily="34" charset="0"/>
              </a:rPr>
              <a:t>. </a:t>
            </a:r>
            <a:r>
              <a:rPr lang="de-DE" dirty="0" err="1">
                <a:latin typeface="Arial" panose="020B0604020202020204" pitchFamily="34" charset="0"/>
              </a:rPr>
              <a:t>mammografia</a:t>
            </a:r>
            <a:endParaRPr lang="de-DE" dirty="0">
              <a:latin typeface="Arial" panose="020B0604020202020204" pitchFamily="34" charset="0"/>
            </a:endParaRPr>
          </a:p>
          <a:p>
            <a:pPr marL="342900" indent="-342900">
              <a:buFontTx/>
              <a:buChar char="-"/>
            </a:pPr>
            <a:r>
              <a:rPr lang="de-DE" sz="2000" b="1" dirty="0" err="1">
                <a:latin typeface="Arial" panose="020B0604020202020204" pitchFamily="34" charset="0"/>
              </a:rPr>
              <a:t>Urologia</a:t>
            </a:r>
            <a:endParaRPr lang="de-DE" sz="2000" b="1" dirty="0">
              <a:latin typeface="Arial" panose="020B0604020202020204" pitchFamily="34" charset="0"/>
            </a:endParaRPr>
          </a:p>
          <a:p>
            <a:pPr lvl="1"/>
            <a:r>
              <a:rPr lang="de-DE" dirty="0" err="1">
                <a:latin typeface="Arial" panose="020B0604020202020204" pitchFamily="34" charset="0"/>
              </a:rPr>
              <a:t>p.e</a:t>
            </a:r>
            <a:r>
              <a:rPr lang="de-DE" dirty="0">
                <a:latin typeface="Arial" panose="020B0604020202020204" pitchFamily="34" charset="0"/>
              </a:rPr>
              <a:t>. </a:t>
            </a:r>
            <a:r>
              <a:rPr lang="de-DE" dirty="0" err="1">
                <a:latin typeface="Arial" panose="020B0604020202020204" pitchFamily="34" charset="0"/>
              </a:rPr>
              <a:t>visite</a:t>
            </a:r>
            <a:r>
              <a:rPr lang="de-DE" dirty="0">
                <a:latin typeface="Arial" panose="020B0604020202020204" pitchFamily="34" charset="0"/>
              </a:rPr>
              <a:t> di </a:t>
            </a:r>
            <a:r>
              <a:rPr lang="de-DE" dirty="0" err="1">
                <a:latin typeface="Arial" panose="020B0604020202020204" pitchFamily="34" charset="0"/>
              </a:rPr>
              <a:t>controllo</a:t>
            </a:r>
            <a:endParaRPr lang="de-DE" dirty="0">
              <a:latin typeface="Arial" panose="020B0604020202020204" pitchFamily="34" charset="0"/>
            </a:endParaRPr>
          </a:p>
          <a:p>
            <a:pPr marL="342900" indent="-342900">
              <a:buFontTx/>
              <a:buChar char="-"/>
            </a:pPr>
            <a:r>
              <a:rPr lang="de-DE" sz="2000" b="1" dirty="0" err="1">
                <a:latin typeface="Arial" panose="020B0604020202020204" pitchFamily="34" charset="0"/>
              </a:rPr>
              <a:t>Oculistica</a:t>
            </a:r>
            <a:endParaRPr lang="de-DE" sz="2000" b="1" dirty="0">
              <a:latin typeface="Arial" panose="020B0604020202020204" pitchFamily="34" charset="0"/>
            </a:endParaRPr>
          </a:p>
          <a:p>
            <a:pPr lvl="1"/>
            <a:r>
              <a:rPr lang="de-DE" dirty="0" err="1">
                <a:latin typeface="Arial" panose="020B0604020202020204" pitchFamily="34" charset="0"/>
              </a:rPr>
              <a:t>p.e</a:t>
            </a:r>
            <a:r>
              <a:rPr lang="de-DE" dirty="0">
                <a:latin typeface="Arial" panose="020B0604020202020204" pitchFamily="34" charset="0"/>
              </a:rPr>
              <a:t>. </a:t>
            </a:r>
            <a:r>
              <a:rPr lang="de-DE" dirty="0" err="1">
                <a:latin typeface="Arial" panose="020B0604020202020204" pitchFamily="34" charset="0"/>
              </a:rPr>
              <a:t>aquisto</a:t>
            </a:r>
            <a:r>
              <a:rPr lang="de-DE" dirty="0">
                <a:latin typeface="Arial" panose="020B0604020202020204" pitchFamily="34" charset="0"/>
              </a:rPr>
              <a:t> di </a:t>
            </a:r>
            <a:r>
              <a:rPr lang="de-DE" dirty="0" err="1">
                <a:latin typeface="Arial" panose="020B0604020202020204" pitchFamily="34" charset="0"/>
              </a:rPr>
              <a:t>lenti</a:t>
            </a:r>
            <a:r>
              <a:rPr lang="de-DE" dirty="0">
                <a:latin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</a:rPr>
              <a:t>correttive</a:t>
            </a:r>
            <a:r>
              <a:rPr lang="de-DE" dirty="0">
                <a:latin typeface="Arial" panose="020B0604020202020204" pitchFamily="34" charset="0"/>
              </a:rPr>
              <a:t> e a </a:t>
            </a:r>
            <a:r>
              <a:rPr lang="de-DE" dirty="0" err="1">
                <a:latin typeface="Arial" panose="020B0604020202020204" pitchFamily="34" charset="0"/>
              </a:rPr>
              <a:t>contatto</a:t>
            </a:r>
            <a:endParaRPr lang="de-DE" dirty="0">
              <a:latin typeface="Arial" panose="020B0604020202020204" pitchFamily="34" charset="0"/>
            </a:endParaRPr>
          </a:p>
          <a:p>
            <a:pPr marL="342900" indent="-342900">
              <a:buFontTx/>
              <a:buChar char="-"/>
            </a:pPr>
            <a:r>
              <a:rPr lang="de-DE" sz="2000" b="1" dirty="0" err="1">
                <a:latin typeface="Arial" panose="020B0604020202020204" pitchFamily="34" charset="0"/>
              </a:rPr>
              <a:t>Fisioterapia</a:t>
            </a:r>
            <a:endParaRPr lang="de-DE" sz="2000" b="1" dirty="0">
              <a:latin typeface="Arial" panose="020B0604020202020204" pitchFamily="34" charset="0"/>
            </a:endParaRPr>
          </a:p>
          <a:p>
            <a:pPr lvl="1"/>
            <a:r>
              <a:rPr lang="de-DE" dirty="0" err="1">
                <a:latin typeface="Arial" panose="020B0604020202020204" pitchFamily="34" charset="0"/>
              </a:rPr>
              <a:t>diversi</a:t>
            </a:r>
            <a:r>
              <a:rPr lang="de-DE" dirty="0">
                <a:latin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</a:rPr>
              <a:t>trattamenti</a:t>
            </a:r>
            <a:r>
              <a:rPr lang="de-DE" dirty="0">
                <a:latin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</a:rPr>
              <a:t>fisioterapici</a:t>
            </a:r>
            <a:r>
              <a:rPr lang="de-DE" dirty="0">
                <a:latin typeface="Arial" panose="020B0604020202020204" pitchFamily="34" charset="0"/>
              </a:rPr>
              <a:t> o </a:t>
            </a:r>
            <a:r>
              <a:rPr lang="de-DE" dirty="0" err="1">
                <a:latin typeface="Arial" panose="020B0604020202020204" pitchFamily="34" charset="0"/>
              </a:rPr>
              <a:t>riabilitativi</a:t>
            </a:r>
            <a:r>
              <a:rPr lang="de-DE" dirty="0">
                <a:latin typeface="Arial" panose="020B0604020202020204" pitchFamily="34" charset="0"/>
              </a:rPr>
              <a:t> </a:t>
            </a:r>
          </a:p>
          <a:p>
            <a:pPr marL="342900" indent="-342900">
              <a:buFontTx/>
              <a:buChar char="-"/>
            </a:pPr>
            <a:r>
              <a:rPr lang="de-DE" sz="2000" b="1" dirty="0" err="1">
                <a:latin typeface="Arial" panose="020B0604020202020204" pitchFamily="34" charset="0"/>
              </a:rPr>
              <a:t>Odontoiatria</a:t>
            </a:r>
            <a:endParaRPr lang="de-DE" sz="2000" b="1" dirty="0">
              <a:latin typeface="Arial" panose="020B0604020202020204" pitchFamily="34" charset="0"/>
            </a:endParaRPr>
          </a:p>
          <a:p>
            <a:pPr lvl="1"/>
            <a:r>
              <a:rPr lang="de-DE" dirty="0" err="1">
                <a:latin typeface="Arial" panose="020B0604020202020204" pitchFamily="34" charset="0"/>
              </a:rPr>
              <a:t>p.e</a:t>
            </a:r>
            <a:r>
              <a:rPr lang="de-DE" dirty="0">
                <a:latin typeface="Arial" panose="020B0604020202020204" pitchFamily="34" charset="0"/>
              </a:rPr>
              <a:t>. </a:t>
            </a:r>
            <a:r>
              <a:rPr lang="de-DE" dirty="0" err="1">
                <a:latin typeface="Arial" panose="020B0604020202020204" pitchFamily="34" charset="0"/>
              </a:rPr>
              <a:t>igene</a:t>
            </a:r>
            <a:r>
              <a:rPr lang="de-DE" dirty="0">
                <a:latin typeface="Arial" panose="020B0604020202020204" pitchFamily="34" charset="0"/>
              </a:rPr>
              <a:t> orale, </a:t>
            </a:r>
            <a:r>
              <a:rPr lang="de-DE" dirty="0" err="1">
                <a:latin typeface="Arial" panose="020B0604020202020204" pitchFamily="34" charset="0"/>
              </a:rPr>
              <a:t>diagnostica</a:t>
            </a:r>
            <a:r>
              <a:rPr lang="de-DE" dirty="0">
                <a:latin typeface="Arial" panose="020B0604020202020204" pitchFamily="34" charset="0"/>
              </a:rPr>
              <a:t>, </a:t>
            </a:r>
            <a:r>
              <a:rPr lang="de-DE" dirty="0" err="1">
                <a:latin typeface="Arial" panose="020B0604020202020204" pitchFamily="34" charset="0"/>
              </a:rPr>
              <a:t>terapia</a:t>
            </a:r>
            <a:r>
              <a:rPr lang="de-DE" dirty="0">
                <a:latin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</a:rPr>
              <a:t>canalare</a:t>
            </a:r>
            <a:r>
              <a:rPr lang="de-DE" dirty="0">
                <a:latin typeface="Arial" panose="020B0604020202020204" pitchFamily="34" charset="0"/>
              </a:rPr>
              <a:t>, </a:t>
            </a:r>
            <a:r>
              <a:rPr lang="de-DE" dirty="0" err="1">
                <a:latin typeface="Arial" panose="020B0604020202020204" pitchFamily="34" charset="0"/>
              </a:rPr>
              <a:t>interventi</a:t>
            </a:r>
            <a:r>
              <a:rPr lang="de-DE" dirty="0">
                <a:latin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</a:rPr>
              <a:t>chirurgici</a:t>
            </a:r>
            <a:r>
              <a:rPr lang="de-DE" dirty="0">
                <a:latin typeface="Arial" panose="020B0604020202020204" pitchFamily="34" charset="0"/>
              </a:rPr>
              <a:t>, </a:t>
            </a:r>
            <a:r>
              <a:rPr lang="de-DE" dirty="0" err="1">
                <a:latin typeface="Arial" panose="020B0604020202020204" pitchFamily="34" charset="0"/>
              </a:rPr>
              <a:t>implantologia</a:t>
            </a:r>
            <a:r>
              <a:rPr lang="de-DE" dirty="0">
                <a:latin typeface="Arial" panose="020B0604020202020204" pitchFamily="34" charset="0"/>
              </a:rPr>
              <a:t>, </a:t>
            </a:r>
            <a:r>
              <a:rPr lang="de-DE" dirty="0" err="1">
                <a:latin typeface="Arial" panose="020B0604020202020204" pitchFamily="34" charset="0"/>
              </a:rPr>
              <a:t>protesica</a:t>
            </a:r>
            <a:endParaRPr lang="de-DE" dirty="0">
              <a:latin typeface="Arial" panose="020B0604020202020204" pitchFamily="34" charset="0"/>
            </a:endParaRP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44E035D4-BD3B-493B-98D8-31A739D35D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793" y="1690202"/>
            <a:ext cx="652272" cy="641793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2DAD09B8-9A5E-4A05-9B17-625984F7B5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2937" y="2472503"/>
            <a:ext cx="654191" cy="668465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3A17AF13-3DED-4DCF-BF02-D4EF3FF2CA5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4826" y="4830729"/>
            <a:ext cx="731520" cy="655320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E537EDE4-D5FD-4C0E-9AC8-187FF6EF5F9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1599" y="3284984"/>
            <a:ext cx="734746" cy="695783"/>
          </a:xfrm>
          <a:prstGeom prst="rect">
            <a:avLst/>
          </a:prstGeom>
        </p:spPr>
      </p:pic>
      <p:pic>
        <p:nvPicPr>
          <p:cNvPr id="17" name="Grafik 16">
            <a:extLst>
              <a:ext uri="{FF2B5EF4-FFF2-40B4-BE49-F238E27FC236}">
                <a16:creationId xmlns:a16="http://schemas.microsoft.com/office/drawing/2014/main" id="{6CBD61D9-1EFA-4E09-884C-2A6DD93D06A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2937" y="4085058"/>
            <a:ext cx="633984" cy="621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702957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964425-1908-4DE5-8EA7-B8475C401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Wie </a:t>
            </a:r>
            <a:r>
              <a:rPr lang="de-DE" dirty="0" err="1"/>
              <a:t>funktionierts</a:t>
            </a:r>
            <a:r>
              <a:rPr lang="de-DE" dirty="0"/>
              <a:t>? 				Come </a:t>
            </a:r>
            <a:r>
              <a:rPr lang="de-DE" dirty="0" err="1"/>
              <a:t>funziona</a:t>
            </a:r>
            <a:r>
              <a:rPr lang="de-DE" dirty="0"/>
              <a:t>?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91893682-6E05-4AE3-B7EA-97247F4D1DE1}"/>
              </a:ext>
            </a:extLst>
          </p:cNvPr>
          <p:cNvSpPr/>
          <p:nvPr/>
        </p:nvSpPr>
        <p:spPr>
          <a:xfrm>
            <a:off x="551384" y="1844824"/>
            <a:ext cx="475252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000" dirty="0">
                <a:latin typeface="Arial" panose="020B0604020202020204" pitchFamily="34" charset="0"/>
              </a:rPr>
              <a:t>Um die Leistungen kann voraussichtlich ab dem 1. August 2018 angesucht werden. Dies gilt für Leistungen ab dem 1. Jänner 2018.</a:t>
            </a:r>
          </a:p>
          <a:p>
            <a:endParaRPr lang="de-DE" sz="2000" dirty="0">
              <a:latin typeface="Arial" panose="020B0604020202020204" pitchFamily="34" charset="0"/>
            </a:endParaRPr>
          </a:p>
          <a:p>
            <a:r>
              <a:rPr lang="de-DE" sz="2000" dirty="0">
                <a:latin typeface="Arial" panose="020B0604020202020204" pitchFamily="34" charset="0"/>
              </a:rPr>
              <a:t>Das Ansuchen erfolgt entweder online oder in Papierform.</a:t>
            </a:r>
          </a:p>
          <a:p>
            <a:endParaRPr lang="de-DE" sz="2000" dirty="0">
              <a:latin typeface="Arial" panose="020B0604020202020204" pitchFamily="34" charset="0"/>
            </a:endParaRPr>
          </a:p>
          <a:p>
            <a:r>
              <a:rPr lang="de-DE" sz="2000" dirty="0">
                <a:latin typeface="Arial" panose="020B0604020202020204" pitchFamily="34" charset="0"/>
              </a:rPr>
              <a:t>Der Rückerstattungsbetrag wird auf das Bankkonto des Eingeschriebenen überwiesen.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A1900FCE-827E-4B1F-9405-B79DAB626779}"/>
              </a:ext>
            </a:extLst>
          </p:cNvPr>
          <p:cNvSpPr/>
          <p:nvPr/>
        </p:nvSpPr>
        <p:spPr>
          <a:xfrm>
            <a:off x="6816080" y="1843077"/>
            <a:ext cx="475252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000" dirty="0" err="1">
                <a:latin typeface="Arial" panose="020B0604020202020204" pitchFamily="34" charset="0"/>
              </a:rPr>
              <a:t>Sará</a:t>
            </a:r>
            <a:r>
              <a:rPr lang="de-DE" sz="2000" dirty="0">
                <a:latin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</a:rPr>
              <a:t>probabilmente</a:t>
            </a:r>
            <a:r>
              <a:rPr lang="de-DE" sz="2000" dirty="0">
                <a:latin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</a:rPr>
              <a:t>possibile</a:t>
            </a:r>
            <a:r>
              <a:rPr lang="de-DE" sz="2000" dirty="0">
                <a:latin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</a:rPr>
              <a:t>richiedere</a:t>
            </a:r>
            <a:r>
              <a:rPr lang="de-DE" sz="2000" dirty="0">
                <a:latin typeface="Arial" panose="020B0604020202020204" pitchFamily="34" charset="0"/>
              </a:rPr>
              <a:t> le </a:t>
            </a:r>
            <a:r>
              <a:rPr lang="de-DE" sz="2000" dirty="0" err="1">
                <a:latin typeface="Arial" panose="020B0604020202020204" pitchFamily="34" charset="0"/>
              </a:rPr>
              <a:t>prestazioni</a:t>
            </a:r>
            <a:r>
              <a:rPr lang="de-DE" sz="2000" dirty="0">
                <a:latin typeface="Arial" panose="020B0604020202020204" pitchFamily="34" charset="0"/>
              </a:rPr>
              <a:t> a </a:t>
            </a:r>
            <a:r>
              <a:rPr lang="de-DE" sz="2000" dirty="0" err="1">
                <a:latin typeface="Arial" panose="020B0604020202020204" pitchFamily="34" charset="0"/>
              </a:rPr>
              <a:t>partire</a:t>
            </a:r>
            <a:r>
              <a:rPr lang="de-DE" sz="2000" dirty="0">
                <a:latin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</a:rPr>
              <a:t>dal</a:t>
            </a:r>
            <a:r>
              <a:rPr lang="de-DE" sz="2000" dirty="0">
                <a:latin typeface="Arial" panose="020B0604020202020204" pitchFamily="34" charset="0"/>
              </a:rPr>
              <a:t> 1° </a:t>
            </a:r>
            <a:r>
              <a:rPr lang="de-DE" sz="2000" dirty="0" err="1">
                <a:latin typeface="Arial" panose="020B0604020202020204" pitchFamily="34" charset="0"/>
              </a:rPr>
              <a:t>agosto</a:t>
            </a:r>
            <a:r>
              <a:rPr lang="de-DE" sz="2000" dirty="0">
                <a:latin typeface="Arial" panose="020B0604020202020204" pitchFamily="34" charset="0"/>
              </a:rPr>
              <a:t> 2018 - per </a:t>
            </a:r>
            <a:r>
              <a:rPr lang="de-DE" sz="2000" dirty="0" err="1">
                <a:latin typeface="Arial" panose="020B0604020202020204" pitchFamily="34" charset="0"/>
              </a:rPr>
              <a:t>prestazioni</a:t>
            </a:r>
            <a:r>
              <a:rPr lang="de-DE" sz="2000" dirty="0">
                <a:latin typeface="Arial" panose="020B0604020202020204" pitchFamily="34" charset="0"/>
              </a:rPr>
              <a:t> a </a:t>
            </a:r>
            <a:r>
              <a:rPr lang="de-DE" sz="2000" dirty="0" err="1">
                <a:latin typeface="Arial" panose="020B0604020202020204" pitchFamily="34" charset="0"/>
              </a:rPr>
              <a:t>partire</a:t>
            </a:r>
            <a:r>
              <a:rPr lang="de-DE" sz="2000" dirty="0">
                <a:latin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</a:rPr>
              <a:t>dal</a:t>
            </a:r>
            <a:r>
              <a:rPr lang="de-DE" sz="2000" dirty="0">
                <a:latin typeface="Arial" panose="020B0604020202020204" pitchFamily="34" charset="0"/>
              </a:rPr>
              <a:t> 1° </a:t>
            </a:r>
            <a:r>
              <a:rPr lang="de-DE" sz="2000" dirty="0" err="1">
                <a:latin typeface="Arial" panose="020B0604020202020204" pitchFamily="34" charset="0"/>
              </a:rPr>
              <a:t>gennaio</a:t>
            </a:r>
            <a:r>
              <a:rPr lang="de-DE" sz="2000" dirty="0">
                <a:latin typeface="Arial" panose="020B0604020202020204" pitchFamily="34" charset="0"/>
              </a:rPr>
              <a:t> 2018.</a:t>
            </a:r>
          </a:p>
          <a:p>
            <a:endParaRPr lang="de-DE" sz="2000" dirty="0">
              <a:latin typeface="Arial" panose="020B0604020202020204" pitchFamily="34" charset="0"/>
            </a:endParaRPr>
          </a:p>
          <a:p>
            <a:r>
              <a:rPr lang="de-DE" sz="2000" dirty="0">
                <a:latin typeface="Arial" panose="020B0604020202020204" pitchFamily="34" charset="0"/>
              </a:rPr>
              <a:t>Le </a:t>
            </a:r>
            <a:r>
              <a:rPr lang="de-DE" sz="2000" dirty="0" err="1">
                <a:latin typeface="Arial" panose="020B0604020202020204" pitchFamily="34" charset="0"/>
              </a:rPr>
              <a:t>prestazioni</a:t>
            </a:r>
            <a:r>
              <a:rPr lang="de-DE" sz="2000" dirty="0">
                <a:latin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</a:rPr>
              <a:t>potranno</a:t>
            </a:r>
            <a:r>
              <a:rPr lang="de-DE" sz="2000" dirty="0">
                <a:latin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</a:rPr>
              <a:t>essere</a:t>
            </a:r>
            <a:r>
              <a:rPr lang="de-DE" sz="2000" dirty="0">
                <a:latin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</a:rPr>
              <a:t>presentate</a:t>
            </a:r>
            <a:r>
              <a:rPr lang="de-DE" sz="2000" dirty="0">
                <a:latin typeface="Arial" panose="020B0604020202020204" pitchFamily="34" charset="0"/>
              </a:rPr>
              <a:t> online o in forma </a:t>
            </a:r>
            <a:r>
              <a:rPr lang="de-DE" sz="2000" dirty="0" err="1">
                <a:latin typeface="Arial" panose="020B0604020202020204" pitchFamily="34" charset="0"/>
              </a:rPr>
              <a:t>cartacea</a:t>
            </a:r>
            <a:r>
              <a:rPr lang="de-DE" sz="2000" dirty="0">
                <a:latin typeface="Arial" panose="020B0604020202020204" pitchFamily="34" charset="0"/>
              </a:rPr>
              <a:t>.</a:t>
            </a:r>
          </a:p>
          <a:p>
            <a:endParaRPr lang="de-DE" sz="2000" dirty="0">
              <a:latin typeface="Arial" panose="020B0604020202020204" pitchFamily="34" charset="0"/>
            </a:endParaRPr>
          </a:p>
          <a:p>
            <a:r>
              <a:rPr lang="de-DE" sz="2000" dirty="0">
                <a:latin typeface="Arial" panose="020B0604020202020204" pitchFamily="34" charset="0"/>
              </a:rPr>
              <a:t>Il </a:t>
            </a:r>
            <a:r>
              <a:rPr lang="de-DE" sz="2000" dirty="0" err="1">
                <a:latin typeface="Arial" panose="020B0604020202020204" pitchFamily="34" charset="0"/>
              </a:rPr>
              <a:t>rimborso</a:t>
            </a:r>
            <a:r>
              <a:rPr lang="de-DE" sz="2000" dirty="0">
                <a:latin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</a:rPr>
              <a:t>verrà</a:t>
            </a:r>
            <a:r>
              <a:rPr lang="de-DE" sz="2000" dirty="0">
                <a:latin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</a:rPr>
              <a:t>versato</a:t>
            </a:r>
            <a:r>
              <a:rPr lang="de-DE" sz="2000" dirty="0">
                <a:latin typeface="Arial" panose="020B0604020202020204" pitchFamily="34" charset="0"/>
              </a:rPr>
              <a:t> sul </a:t>
            </a:r>
            <a:r>
              <a:rPr lang="de-DE" sz="2000" dirty="0" err="1">
                <a:latin typeface="Arial" panose="020B0604020202020204" pitchFamily="34" charset="0"/>
              </a:rPr>
              <a:t>conto</a:t>
            </a:r>
            <a:r>
              <a:rPr lang="de-DE" sz="2000" dirty="0">
                <a:latin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</a:rPr>
              <a:t>corrente</a:t>
            </a:r>
            <a:r>
              <a:rPr lang="de-DE" sz="2000" dirty="0">
                <a:latin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</a:rPr>
              <a:t>dell‘iscritto</a:t>
            </a:r>
            <a:r>
              <a:rPr lang="de-DE" sz="2000" dirty="0">
                <a:latin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961592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Titel 1">
            <a:extLst>
              <a:ext uri="{FF2B5EF4-FFF2-40B4-BE49-F238E27FC236}">
                <a16:creationId xmlns:a16="http://schemas.microsoft.com/office/drawing/2014/main" id="{273CD38C-D139-4DBD-9BB5-674BBEEA3D29}"/>
              </a:ext>
            </a:extLst>
          </p:cNvPr>
          <p:cNvSpPr txBox="1">
            <a:spLocks/>
          </p:cNvSpPr>
          <p:nvPr/>
        </p:nvSpPr>
        <p:spPr bwMode="auto">
          <a:xfrm>
            <a:off x="0" y="5228803"/>
            <a:ext cx="12192000" cy="1152525"/>
          </a:xfrm>
          <a:prstGeom prst="rect">
            <a:avLst/>
          </a:prstGeom>
          <a:solidFill>
            <a:srgbClr val="C20D2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de-DE" sz="4400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4EEFB4A0-F64C-4559-B7DA-DD73FE1BFE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5362" y="1052736"/>
            <a:ext cx="7393259" cy="1513296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CDCFFB5E-7CC9-4FCF-9BF0-5242C6947166}"/>
              </a:ext>
            </a:extLst>
          </p:cNvPr>
          <p:cNvSpPr txBox="1"/>
          <p:nvPr/>
        </p:nvSpPr>
        <p:spPr>
          <a:xfrm>
            <a:off x="3359696" y="2924944"/>
            <a:ext cx="662473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>
                <a:latin typeface="Arial" panose="020B0604020202020204" pitchFamily="34" charset="0"/>
              </a:rPr>
              <a:t>Kontaktadresse/</a:t>
            </a:r>
            <a:r>
              <a:rPr lang="de-DE" sz="2800" dirty="0" err="1">
                <a:latin typeface="Arial" panose="020B0604020202020204" pitchFamily="34" charset="0"/>
              </a:rPr>
              <a:t>contatto</a:t>
            </a:r>
            <a:r>
              <a:rPr lang="de-DE" sz="2800" dirty="0">
                <a:latin typeface="Arial" panose="020B0604020202020204" pitchFamily="34" charset="0"/>
              </a:rPr>
              <a:t>: </a:t>
            </a:r>
          </a:p>
          <a:p>
            <a:pPr algn="ctr"/>
            <a:r>
              <a:rPr lang="de-DE" sz="2800" dirty="0">
                <a:latin typeface="Arial" panose="020B0604020202020204" pitchFamily="34" charset="0"/>
                <a:hlinkClick r:id="rId3"/>
              </a:rPr>
              <a:t>info@sanipro.bz</a:t>
            </a:r>
            <a:endParaRPr lang="de-DE" sz="2800" dirty="0">
              <a:latin typeface="Arial" panose="020B0604020202020204" pitchFamily="34" charset="0"/>
            </a:endParaRPr>
          </a:p>
          <a:p>
            <a:pPr algn="ctr"/>
            <a:r>
              <a:rPr lang="de-DE" sz="2800" dirty="0" err="1">
                <a:latin typeface="Arial" panose="020B0604020202020204" pitchFamily="34" charset="0"/>
              </a:rPr>
              <a:t>Rittnerstraße</a:t>
            </a:r>
            <a:r>
              <a:rPr lang="de-DE" sz="2800" dirty="0">
                <a:latin typeface="Arial" panose="020B0604020202020204" pitchFamily="34" charset="0"/>
              </a:rPr>
              <a:t> 13, Bozen</a:t>
            </a:r>
          </a:p>
          <a:p>
            <a:pPr algn="ctr"/>
            <a:r>
              <a:rPr lang="de-DE" sz="2800" dirty="0">
                <a:latin typeface="Arial" panose="020B0604020202020204" pitchFamily="34" charset="0"/>
              </a:rPr>
              <a:t>Via </a:t>
            </a:r>
            <a:r>
              <a:rPr lang="de-DE" sz="2800" dirty="0" err="1">
                <a:latin typeface="Arial" panose="020B0604020202020204" pitchFamily="34" charset="0"/>
              </a:rPr>
              <a:t>Renon</a:t>
            </a:r>
            <a:r>
              <a:rPr lang="de-DE" sz="2800" dirty="0">
                <a:latin typeface="Arial" panose="020B0604020202020204" pitchFamily="34" charset="0"/>
              </a:rPr>
              <a:t> 13, Bolzano</a:t>
            </a:r>
          </a:p>
          <a:p>
            <a:endParaRPr lang="de-DE" dirty="0"/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1EC328-FB48-49C8-A2E9-E1F652477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dirty="0"/>
              <a:t>Was ist </a:t>
            </a:r>
            <a:r>
              <a:rPr lang="de-DE" sz="3200" dirty="0" err="1"/>
              <a:t>SaniPro</a:t>
            </a:r>
            <a:r>
              <a:rPr lang="de-DE" sz="3200" dirty="0"/>
              <a:t>? 			</a:t>
            </a:r>
            <a:r>
              <a:rPr lang="de-DE" sz="3200" dirty="0" err="1"/>
              <a:t>Cos‘è</a:t>
            </a:r>
            <a:r>
              <a:rPr lang="de-DE" sz="3200" dirty="0"/>
              <a:t> </a:t>
            </a:r>
            <a:r>
              <a:rPr lang="de-DE" sz="3200" dirty="0" err="1"/>
              <a:t>SaniPro</a:t>
            </a:r>
            <a:r>
              <a:rPr lang="de-DE" sz="3200" dirty="0"/>
              <a:t>?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3193DBC9-D804-4FA5-AA20-7C0D7D3CF7A0}"/>
              </a:ext>
            </a:extLst>
          </p:cNvPr>
          <p:cNvSpPr/>
          <p:nvPr/>
        </p:nvSpPr>
        <p:spPr>
          <a:xfrm>
            <a:off x="623392" y="2204864"/>
            <a:ext cx="460851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000" b="1" dirty="0" err="1">
                <a:latin typeface="Arial" panose="020B0604020202020204" pitchFamily="34" charset="0"/>
              </a:rPr>
              <a:t>SaniPro</a:t>
            </a:r>
            <a:r>
              <a:rPr lang="de-DE" sz="2000" dirty="0">
                <a:latin typeface="Arial" panose="020B0604020202020204" pitchFamily="34" charset="0"/>
              </a:rPr>
              <a:t> ist ein Gesundheitsfonds, welcher als Ziel die Rückerstattung medizinischer Leistungen an die Eingeschriebenen hat.</a:t>
            </a:r>
          </a:p>
          <a:p>
            <a:endParaRPr lang="de-DE" sz="2000" dirty="0">
              <a:latin typeface="Arial" panose="020B0604020202020204" pitchFamily="34" charset="0"/>
            </a:endParaRPr>
          </a:p>
          <a:p>
            <a:r>
              <a:rPr lang="de-DE" sz="2000" dirty="0">
                <a:latin typeface="Arial" panose="020B0604020202020204" pitchFamily="34" charset="0"/>
              </a:rPr>
              <a:t>Er wird als Verein ohne Gewinnabsicht geführt.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7580DCAC-B366-415D-95CC-391DD850A63A}"/>
              </a:ext>
            </a:extLst>
          </p:cNvPr>
          <p:cNvSpPr/>
          <p:nvPr/>
        </p:nvSpPr>
        <p:spPr>
          <a:xfrm>
            <a:off x="6744072" y="2204864"/>
            <a:ext cx="482453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000" b="1" dirty="0" err="1">
                <a:latin typeface="Arial" panose="020B0604020202020204" pitchFamily="34" charset="0"/>
              </a:rPr>
              <a:t>SaniPro</a:t>
            </a:r>
            <a:r>
              <a:rPr lang="de-DE" sz="2000" dirty="0">
                <a:latin typeface="Arial" panose="020B0604020202020204" pitchFamily="34" charset="0"/>
              </a:rPr>
              <a:t> è </a:t>
            </a:r>
            <a:r>
              <a:rPr lang="de-DE" sz="2000" dirty="0" err="1">
                <a:latin typeface="Arial" panose="020B0604020202020204" pitchFamily="34" charset="0"/>
              </a:rPr>
              <a:t>un</a:t>
            </a:r>
            <a:r>
              <a:rPr lang="de-DE" sz="2000" dirty="0">
                <a:latin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</a:rPr>
              <a:t>fondo</a:t>
            </a:r>
            <a:r>
              <a:rPr lang="de-DE" sz="2000" dirty="0">
                <a:latin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</a:rPr>
              <a:t>sanitario</a:t>
            </a:r>
            <a:r>
              <a:rPr lang="de-DE" sz="2000" dirty="0">
                <a:latin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</a:rPr>
              <a:t>integrativo</a:t>
            </a:r>
            <a:r>
              <a:rPr lang="de-DE" sz="2000" dirty="0">
                <a:latin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</a:rPr>
              <a:t>che</a:t>
            </a:r>
            <a:r>
              <a:rPr lang="de-DE" sz="2000" dirty="0">
                <a:latin typeface="Arial" panose="020B0604020202020204" pitchFamily="34" charset="0"/>
              </a:rPr>
              <a:t> si </a:t>
            </a:r>
            <a:r>
              <a:rPr lang="de-DE" sz="2000" dirty="0" err="1">
                <a:latin typeface="Arial" panose="020B0604020202020204" pitchFamily="34" charset="0"/>
              </a:rPr>
              <a:t>pone</a:t>
            </a:r>
            <a:r>
              <a:rPr lang="de-DE" sz="2000" dirty="0">
                <a:latin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</a:rPr>
              <a:t>come</a:t>
            </a:r>
            <a:r>
              <a:rPr lang="de-DE" sz="2000" dirty="0">
                <a:latin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</a:rPr>
              <a:t>obiettivo</a:t>
            </a:r>
            <a:r>
              <a:rPr lang="de-DE" sz="2000" dirty="0">
                <a:latin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</a:rPr>
              <a:t>il</a:t>
            </a:r>
            <a:r>
              <a:rPr lang="de-DE" sz="2000" dirty="0">
                <a:latin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</a:rPr>
              <a:t>rimborso</a:t>
            </a:r>
            <a:r>
              <a:rPr lang="de-DE" sz="2000" dirty="0">
                <a:latin typeface="Arial" panose="020B0604020202020204" pitchFamily="34" charset="0"/>
              </a:rPr>
              <a:t> delle </a:t>
            </a:r>
            <a:r>
              <a:rPr lang="de-DE" sz="2000" dirty="0" err="1">
                <a:latin typeface="Arial" panose="020B0604020202020204" pitchFamily="34" charset="0"/>
              </a:rPr>
              <a:t>spese</a:t>
            </a:r>
            <a:r>
              <a:rPr lang="de-DE" sz="2000" dirty="0">
                <a:latin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</a:rPr>
              <a:t>sanitarie</a:t>
            </a:r>
            <a:r>
              <a:rPr lang="de-DE" sz="2000" dirty="0">
                <a:latin typeface="Arial" panose="020B0604020202020204" pitchFamily="34" charset="0"/>
              </a:rPr>
              <a:t> ai </a:t>
            </a:r>
            <a:r>
              <a:rPr lang="de-DE" sz="2000" dirty="0" err="1">
                <a:latin typeface="Arial" panose="020B0604020202020204" pitchFamily="34" charset="0"/>
              </a:rPr>
              <a:t>propri</a:t>
            </a:r>
            <a:r>
              <a:rPr lang="de-DE" sz="2000" dirty="0">
                <a:latin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</a:rPr>
              <a:t>iscritti</a:t>
            </a:r>
            <a:r>
              <a:rPr lang="de-DE" sz="2000" dirty="0">
                <a:latin typeface="Arial" panose="020B0604020202020204" pitchFamily="34" charset="0"/>
              </a:rPr>
              <a:t>.</a:t>
            </a:r>
          </a:p>
          <a:p>
            <a:endParaRPr lang="de-DE" sz="2000" dirty="0">
              <a:latin typeface="Arial" panose="020B0604020202020204" pitchFamily="34" charset="0"/>
            </a:endParaRPr>
          </a:p>
          <a:p>
            <a:endParaRPr lang="de-DE" sz="2000" dirty="0">
              <a:latin typeface="Arial" panose="020B0604020202020204" pitchFamily="34" charset="0"/>
            </a:endParaRPr>
          </a:p>
          <a:p>
            <a:r>
              <a:rPr lang="de-DE" sz="2000" dirty="0">
                <a:latin typeface="Arial" panose="020B0604020202020204" pitchFamily="34" charset="0"/>
              </a:rPr>
              <a:t>È </a:t>
            </a:r>
            <a:r>
              <a:rPr lang="de-DE" sz="2000" dirty="0" err="1">
                <a:latin typeface="Arial" panose="020B0604020202020204" pitchFamily="34" charset="0"/>
              </a:rPr>
              <a:t>stato</a:t>
            </a:r>
            <a:r>
              <a:rPr lang="de-DE" sz="2000" dirty="0">
                <a:latin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</a:rPr>
              <a:t>costituito</a:t>
            </a:r>
            <a:r>
              <a:rPr lang="de-DE" sz="2000" dirty="0">
                <a:latin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</a:rPr>
              <a:t>come</a:t>
            </a:r>
            <a:r>
              <a:rPr lang="de-DE" sz="2000" dirty="0">
                <a:latin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</a:rPr>
              <a:t>associazione</a:t>
            </a:r>
            <a:r>
              <a:rPr lang="de-DE" sz="2000" dirty="0">
                <a:latin typeface="Arial" panose="020B0604020202020204" pitchFamily="34" charset="0"/>
              </a:rPr>
              <a:t> senza </a:t>
            </a:r>
            <a:r>
              <a:rPr lang="de-DE" sz="2000" dirty="0" err="1">
                <a:latin typeface="Arial" panose="020B0604020202020204" pitchFamily="34" charset="0"/>
              </a:rPr>
              <a:t>scopo</a:t>
            </a:r>
            <a:r>
              <a:rPr lang="de-DE" sz="2000" dirty="0">
                <a:latin typeface="Arial" panose="020B0604020202020204" pitchFamily="34" charset="0"/>
              </a:rPr>
              <a:t> di </a:t>
            </a:r>
            <a:r>
              <a:rPr lang="de-DE" sz="2000" dirty="0" err="1">
                <a:latin typeface="Arial" panose="020B0604020202020204" pitchFamily="34" charset="0"/>
              </a:rPr>
              <a:t>lucro</a:t>
            </a:r>
            <a:r>
              <a:rPr lang="de-DE" sz="2000" dirty="0">
                <a:latin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52602043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olo 1">
            <a:extLst>
              <a:ext uri="{FF2B5EF4-FFF2-40B4-BE49-F238E27FC236}">
                <a16:creationId xmlns:a16="http://schemas.microsoft.com/office/drawing/2014/main" id="{6A009B15-1D40-4BEF-8FF9-4816710A3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52525"/>
          </a:xfrm>
        </p:spPr>
        <p:txBody>
          <a:bodyPr/>
          <a:lstStyle/>
          <a:p>
            <a:r>
              <a:rPr lang="it-IT" altLang="it-IT" dirty="0" err="1"/>
              <a:t>Vorgeschichte</a:t>
            </a:r>
            <a:r>
              <a:rPr lang="it-IT" altLang="it-IT" dirty="0"/>
              <a:t>				Com’è nato?</a:t>
            </a:r>
          </a:p>
        </p:txBody>
      </p:sp>
      <p:graphicFrame>
        <p:nvGraphicFramePr>
          <p:cNvPr id="2" name="Diagramm 1">
            <a:extLst>
              <a:ext uri="{FF2B5EF4-FFF2-40B4-BE49-F238E27FC236}">
                <a16:creationId xmlns:a16="http://schemas.microsoft.com/office/drawing/2014/main" id="{BE084C2A-3D23-4EDD-A77B-F8672EE5492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90919425"/>
              </p:ext>
            </p:extLst>
          </p:nvPr>
        </p:nvGraphicFramePr>
        <p:xfrm>
          <a:off x="2032000" y="1772816"/>
          <a:ext cx="8128000" cy="43655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feld 2">
            <a:extLst>
              <a:ext uri="{FF2B5EF4-FFF2-40B4-BE49-F238E27FC236}">
                <a16:creationId xmlns:a16="http://schemas.microsoft.com/office/drawing/2014/main" id="{66F9153B-6A9D-432E-A554-04F086948D37}"/>
              </a:ext>
            </a:extLst>
          </p:cNvPr>
          <p:cNvSpPr txBox="1"/>
          <p:nvPr/>
        </p:nvSpPr>
        <p:spPr>
          <a:xfrm>
            <a:off x="2207568" y="2134597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Herbst</a:t>
            </a:r>
            <a:br>
              <a:rPr lang="de-DE" sz="1200" dirty="0"/>
            </a:br>
            <a:r>
              <a:rPr lang="de-DE" sz="1200" dirty="0" err="1"/>
              <a:t>autunno</a:t>
            </a:r>
            <a:r>
              <a:rPr lang="de-DE" sz="1200" dirty="0"/>
              <a:t> 2016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507050F4-997A-42C2-8A08-CA7F8CF432E2}"/>
              </a:ext>
            </a:extLst>
          </p:cNvPr>
          <p:cNvSpPr txBox="1"/>
          <p:nvPr/>
        </p:nvSpPr>
        <p:spPr>
          <a:xfrm>
            <a:off x="2544416" y="3142709"/>
            <a:ext cx="815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Frühjahr</a:t>
            </a:r>
            <a:br>
              <a:rPr lang="de-DE" sz="1200" dirty="0"/>
            </a:br>
            <a:r>
              <a:rPr lang="de-DE" sz="1200" dirty="0" err="1"/>
              <a:t>primavera</a:t>
            </a:r>
            <a:r>
              <a:rPr lang="de-DE" sz="1200" dirty="0"/>
              <a:t> 2017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AAE2AC9E-66E0-42B6-8DBE-DD690007F8A5}"/>
              </a:ext>
            </a:extLst>
          </p:cNvPr>
          <p:cNvSpPr txBox="1"/>
          <p:nvPr/>
        </p:nvSpPr>
        <p:spPr>
          <a:xfrm>
            <a:off x="2147764" y="5130221"/>
            <a:ext cx="839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November</a:t>
            </a:r>
            <a:br>
              <a:rPr lang="de-DE" sz="1200" dirty="0"/>
            </a:br>
            <a:r>
              <a:rPr lang="de-DE" sz="1200" dirty="0" err="1"/>
              <a:t>novembre</a:t>
            </a:r>
            <a:endParaRPr lang="de-DE" sz="1200" dirty="0"/>
          </a:p>
          <a:p>
            <a:r>
              <a:rPr lang="de-DE" sz="1200" dirty="0"/>
              <a:t>2017</a:t>
            </a:r>
          </a:p>
        </p:txBody>
      </p:sp>
    </p:spTree>
    <p:extLst>
      <p:ext uri="{BB962C8B-B14F-4D97-AF65-F5344CB8AC3E}">
        <p14:creationId xmlns:p14="http://schemas.microsoft.com/office/powerpoint/2010/main" val="899508413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9A7C9D-126F-4E51-AC50-10FB8BA75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Gründung			</a:t>
            </a:r>
            <a:r>
              <a:rPr lang="de-DE" dirty="0" err="1"/>
              <a:t>Costituzione</a:t>
            </a:r>
            <a:endParaRPr lang="de-DE" dirty="0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77701E12-E97B-47B1-858E-433F19B93CAC}"/>
              </a:ext>
            </a:extLst>
          </p:cNvPr>
          <p:cNvSpPr/>
          <p:nvPr/>
        </p:nvSpPr>
        <p:spPr>
          <a:xfrm>
            <a:off x="695400" y="1650861"/>
            <a:ext cx="475252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000" dirty="0" err="1">
                <a:latin typeface="Arial" panose="020B0604020202020204" pitchFamily="34" charset="0"/>
              </a:rPr>
              <a:t>SaniPro</a:t>
            </a:r>
            <a:r>
              <a:rPr lang="de-DE" sz="2000" dirty="0">
                <a:latin typeface="Arial" panose="020B0604020202020204" pitchFamily="34" charset="0"/>
              </a:rPr>
              <a:t> wurde am 7. November 2017 gegründet. Die Gründungsparteien des </a:t>
            </a:r>
            <a:r>
              <a:rPr lang="de-DE" sz="2000" dirty="0" err="1">
                <a:latin typeface="Arial" panose="020B0604020202020204" pitchFamily="34" charset="0"/>
              </a:rPr>
              <a:t>SaniPro</a:t>
            </a:r>
            <a:r>
              <a:rPr lang="de-DE" sz="2000" dirty="0">
                <a:latin typeface="Arial" panose="020B0604020202020204" pitchFamily="34" charset="0"/>
              </a:rPr>
              <a:t> sind auf Arbeitgeberseite: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9C2E2E3D-B7AA-48E3-9115-20F1C71DB83B}"/>
              </a:ext>
            </a:extLst>
          </p:cNvPr>
          <p:cNvSpPr/>
          <p:nvPr/>
        </p:nvSpPr>
        <p:spPr>
          <a:xfrm>
            <a:off x="6456040" y="1628800"/>
            <a:ext cx="511256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000" dirty="0" err="1">
                <a:latin typeface="Arial" panose="020B0604020202020204" pitchFamily="34" charset="0"/>
              </a:rPr>
              <a:t>SaniPro</a:t>
            </a:r>
            <a:r>
              <a:rPr lang="de-DE" sz="2000" dirty="0">
                <a:latin typeface="Arial" panose="020B0604020202020204" pitchFamily="34" charset="0"/>
              </a:rPr>
              <a:t> è </a:t>
            </a:r>
            <a:r>
              <a:rPr lang="de-DE" sz="2000" dirty="0" err="1">
                <a:latin typeface="Arial" panose="020B0604020202020204" pitchFamily="34" charset="0"/>
              </a:rPr>
              <a:t>stato</a:t>
            </a:r>
            <a:r>
              <a:rPr lang="de-DE" sz="2000" dirty="0">
                <a:latin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</a:rPr>
              <a:t>costituito</a:t>
            </a:r>
            <a:r>
              <a:rPr lang="de-DE" sz="2000" dirty="0">
                <a:latin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</a:rPr>
              <a:t>con</a:t>
            </a:r>
            <a:r>
              <a:rPr lang="de-DE" sz="2000" dirty="0">
                <a:latin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</a:rPr>
              <a:t>atto</a:t>
            </a:r>
            <a:r>
              <a:rPr lang="de-DE" sz="2000" dirty="0">
                <a:latin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</a:rPr>
              <a:t>pubblico</a:t>
            </a:r>
            <a:r>
              <a:rPr lang="de-DE" sz="2000" dirty="0">
                <a:latin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</a:rPr>
              <a:t>il</a:t>
            </a:r>
            <a:r>
              <a:rPr lang="de-DE" sz="2000" dirty="0">
                <a:latin typeface="Arial" panose="020B0604020202020204" pitchFamily="34" charset="0"/>
              </a:rPr>
              <a:t> 7 </a:t>
            </a:r>
            <a:r>
              <a:rPr lang="de-DE" sz="2000" dirty="0" err="1">
                <a:latin typeface="Arial" panose="020B0604020202020204" pitchFamily="34" charset="0"/>
              </a:rPr>
              <a:t>novembre</a:t>
            </a:r>
            <a:r>
              <a:rPr lang="de-DE" sz="2000" dirty="0">
                <a:latin typeface="Arial" panose="020B0604020202020204" pitchFamily="34" charset="0"/>
              </a:rPr>
              <a:t> 2017. Le </a:t>
            </a:r>
            <a:r>
              <a:rPr lang="de-DE" sz="2000" dirty="0" err="1">
                <a:latin typeface="Arial" panose="020B0604020202020204" pitchFamily="34" charset="0"/>
              </a:rPr>
              <a:t>parti</a:t>
            </a:r>
            <a:r>
              <a:rPr lang="de-DE" sz="2000" dirty="0">
                <a:latin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</a:rPr>
              <a:t>costituenti</a:t>
            </a:r>
            <a:r>
              <a:rPr lang="de-DE" sz="2000" dirty="0">
                <a:latin typeface="Arial" panose="020B0604020202020204" pitchFamily="34" charset="0"/>
              </a:rPr>
              <a:t> di </a:t>
            </a:r>
            <a:r>
              <a:rPr lang="de-DE" sz="2000" dirty="0" err="1">
                <a:latin typeface="Arial" panose="020B0604020202020204" pitchFamily="34" charset="0"/>
              </a:rPr>
              <a:t>SaniPro</a:t>
            </a:r>
            <a:r>
              <a:rPr lang="de-DE" sz="2000" dirty="0">
                <a:latin typeface="Arial" panose="020B0604020202020204" pitchFamily="34" charset="0"/>
              </a:rPr>
              <a:t> di </a:t>
            </a:r>
            <a:r>
              <a:rPr lang="de-DE" sz="2000" dirty="0" err="1">
                <a:latin typeface="Arial" panose="020B0604020202020204" pitchFamily="34" charset="0"/>
              </a:rPr>
              <a:t>parte</a:t>
            </a:r>
            <a:r>
              <a:rPr lang="de-DE" sz="2000" dirty="0">
                <a:latin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</a:rPr>
              <a:t>datoriale</a:t>
            </a:r>
            <a:r>
              <a:rPr lang="de-DE" sz="2000" dirty="0">
                <a:latin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</a:rPr>
              <a:t>sono</a:t>
            </a:r>
            <a:r>
              <a:rPr lang="de-DE" sz="2000" dirty="0">
                <a:latin typeface="Arial" panose="020B0604020202020204" pitchFamily="34" charset="0"/>
              </a:rPr>
              <a:t>:</a:t>
            </a:r>
          </a:p>
        </p:txBody>
      </p:sp>
      <p:graphicFrame>
        <p:nvGraphicFramePr>
          <p:cNvPr id="6" name="Diagramm 5">
            <a:extLst>
              <a:ext uri="{FF2B5EF4-FFF2-40B4-BE49-F238E27FC236}">
                <a16:creationId xmlns:a16="http://schemas.microsoft.com/office/drawing/2014/main" id="{6C542EBC-BED4-4999-A658-406DDA97584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12071608"/>
              </p:ext>
            </p:extLst>
          </p:nvPr>
        </p:nvGraphicFramePr>
        <p:xfrm>
          <a:off x="1775520" y="2564904"/>
          <a:ext cx="9361040" cy="36473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62006384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A4879F-A683-4A63-8329-EC4745FE4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Gründung			 </a:t>
            </a:r>
            <a:r>
              <a:rPr lang="de-DE"/>
              <a:t>Costituzione</a:t>
            </a:r>
            <a:endParaRPr lang="de-DE" dirty="0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685367FD-39CE-4A89-A033-6F34F40022D3}"/>
              </a:ext>
            </a:extLst>
          </p:cNvPr>
          <p:cNvSpPr/>
          <p:nvPr/>
        </p:nvSpPr>
        <p:spPr>
          <a:xfrm>
            <a:off x="983432" y="1628800"/>
            <a:ext cx="43924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000" dirty="0">
                <a:latin typeface="Arial" panose="020B0604020202020204" pitchFamily="34" charset="0"/>
              </a:rPr>
              <a:t>Die Gründungsparteien des </a:t>
            </a:r>
            <a:r>
              <a:rPr lang="de-DE" sz="2000" dirty="0" err="1">
                <a:latin typeface="Arial" panose="020B0604020202020204" pitchFamily="34" charset="0"/>
              </a:rPr>
              <a:t>SaniPro</a:t>
            </a:r>
            <a:r>
              <a:rPr lang="de-DE" sz="2000" dirty="0">
                <a:latin typeface="Arial" panose="020B0604020202020204" pitchFamily="34" charset="0"/>
              </a:rPr>
              <a:t> sind auf Arbeitnehmerseite: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70D9F995-57A9-408A-94AD-1D75975964AD}"/>
              </a:ext>
            </a:extLst>
          </p:cNvPr>
          <p:cNvSpPr/>
          <p:nvPr/>
        </p:nvSpPr>
        <p:spPr>
          <a:xfrm>
            <a:off x="6744072" y="1628800"/>
            <a:ext cx="50158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000" dirty="0">
                <a:latin typeface="Arial" panose="020B0604020202020204" pitchFamily="34" charset="0"/>
              </a:rPr>
              <a:t>Le </a:t>
            </a:r>
            <a:r>
              <a:rPr lang="de-DE" sz="2000" dirty="0" err="1">
                <a:latin typeface="Arial" panose="020B0604020202020204" pitchFamily="34" charset="0"/>
              </a:rPr>
              <a:t>parti</a:t>
            </a:r>
            <a:r>
              <a:rPr lang="de-DE" sz="2000" dirty="0">
                <a:latin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</a:rPr>
              <a:t>costituenti</a:t>
            </a:r>
            <a:r>
              <a:rPr lang="de-DE" sz="2000" dirty="0">
                <a:latin typeface="Arial" panose="020B0604020202020204" pitchFamily="34" charset="0"/>
              </a:rPr>
              <a:t> di </a:t>
            </a:r>
            <a:r>
              <a:rPr lang="de-DE" sz="2000" dirty="0" err="1">
                <a:latin typeface="Arial" panose="020B0604020202020204" pitchFamily="34" charset="0"/>
              </a:rPr>
              <a:t>SaniPro</a:t>
            </a:r>
            <a:r>
              <a:rPr lang="de-DE" sz="2000" dirty="0">
                <a:latin typeface="Arial" panose="020B0604020202020204" pitchFamily="34" charset="0"/>
              </a:rPr>
              <a:t> di </a:t>
            </a:r>
            <a:r>
              <a:rPr lang="de-DE" sz="2000" dirty="0" err="1">
                <a:latin typeface="Arial" panose="020B0604020202020204" pitchFamily="34" charset="0"/>
              </a:rPr>
              <a:t>parte</a:t>
            </a:r>
            <a:r>
              <a:rPr lang="de-DE" sz="2000" dirty="0">
                <a:latin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</a:rPr>
              <a:t>sindacale</a:t>
            </a:r>
            <a:r>
              <a:rPr lang="de-DE" sz="2000" dirty="0">
                <a:latin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</a:rPr>
              <a:t>sono</a:t>
            </a:r>
            <a:r>
              <a:rPr lang="de-DE" sz="2000" dirty="0">
                <a:latin typeface="Arial" panose="020B0604020202020204" pitchFamily="34" charset="0"/>
              </a:rPr>
              <a:t>:</a:t>
            </a:r>
          </a:p>
        </p:txBody>
      </p:sp>
      <p:graphicFrame>
        <p:nvGraphicFramePr>
          <p:cNvPr id="6" name="Diagramm 5">
            <a:extLst>
              <a:ext uri="{FF2B5EF4-FFF2-40B4-BE49-F238E27FC236}">
                <a16:creationId xmlns:a16="http://schemas.microsoft.com/office/drawing/2014/main" id="{DAB4C327-4045-4B1B-9289-B54128C5673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10459750"/>
              </p:ext>
            </p:extLst>
          </p:nvPr>
        </p:nvGraphicFramePr>
        <p:xfrm>
          <a:off x="2176016" y="2492896"/>
          <a:ext cx="7952432" cy="36454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69585019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934635-8427-40BF-A153-924AFC753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dirty="0"/>
              <a:t>Andere Gesundheitsfonds			</a:t>
            </a:r>
            <a:r>
              <a:rPr lang="de-DE" sz="3200" dirty="0" err="1"/>
              <a:t>Altri</a:t>
            </a:r>
            <a:r>
              <a:rPr lang="de-DE" sz="3200" dirty="0"/>
              <a:t> </a:t>
            </a:r>
            <a:r>
              <a:rPr lang="de-DE" sz="3200" dirty="0" err="1"/>
              <a:t>fondi</a:t>
            </a:r>
            <a:r>
              <a:rPr lang="de-DE" sz="3200" dirty="0"/>
              <a:t> </a:t>
            </a:r>
            <a:r>
              <a:rPr lang="de-DE" sz="3200" dirty="0" err="1"/>
              <a:t>sanitari</a:t>
            </a:r>
            <a:endParaRPr lang="de-DE" sz="3200" dirty="0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2A366EB3-9334-4F49-B956-2779AE69736E}"/>
              </a:ext>
            </a:extLst>
          </p:cNvPr>
          <p:cNvSpPr/>
          <p:nvPr/>
        </p:nvSpPr>
        <p:spPr>
          <a:xfrm>
            <a:off x="623392" y="1988840"/>
            <a:ext cx="482453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000" dirty="0">
                <a:latin typeface="Arial" panose="020B0604020202020204" pitchFamily="34" charset="0"/>
              </a:rPr>
              <a:t>In folgenden Sektoren gibt bereits Gesundheitsfonds: </a:t>
            </a:r>
          </a:p>
          <a:p>
            <a:pPr marL="342900" indent="-342900">
              <a:buFontTx/>
              <a:buChar char="-"/>
            </a:pPr>
            <a:r>
              <a:rPr lang="de-DE" sz="2000" dirty="0">
                <a:latin typeface="Arial" panose="020B0604020202020204" pitchFamily="34" charset="0"/>
              </a:rPr>
              <a:t>Handel</a:t>
            </a:r>
          </a:p>
          <a:p>
            <a:pPr marL="342900" indent="-342900">
              <a:buFontTx/>
              <a:buChar char="-"/>
            </a:pPr>
            <a:r>
              <a:rPr lang="de-DE" sz="2000" dirty="0">
                <a:latin typeface="Arial" panose="020B0604020202020204" pitchFamily="34" charset="0"/>
              </a:rPr>
              <a:t>Handwerk</a:t>
            </a:r>
          </a:p>
          <a:p>
            <a:pPr marL="342900" indent="-342900">
              <a:buFontTx/>
              <a:buChar char="-"/>
            </a:pPr>
            <a:r>
              <a:rPr lang="de-DE" sz="2000" dirty="0">
                <a:latin typeface="Arial" panose="020B0604020202020204" pitchFamily="34" charset="0"/>
              </a:rPr>
              <a:t>Industrie</a:t>
            </a:r>
          </a:p>
          <a:p>
            <a:pPr marL="342900" indent="-342900">
              <a:buFontTx/>
              <a:buChar char="-"/>
            </a:pPr>
            <a:r>
              <a:rPr lang="de-DE" sz="2000" dirty="0">
                <a:latin typeface="Arial" panose="020B0604020202020204" pitchFamily="34" charset="0"/>
              </a:rPr>
              <a:t>Genossenschaften</a:t>
            </a:r>
          </a:p>
          <a:p>
            <a:endParaRPr lang="de-DE" sz="2000" dirty="0">
              <a:latin typeface="Arial" panose="020B0604020202020204" pitchFamily="34" charset="0"/>
            </a:endParaRPr>
          </a:p>
          <a:p>
            <a:r>
              <a:rPr lang="de-DE" sz="2000" dirty="0">
                <a:latin typeface="Arial" panose="020B0604020202020204" pitchFamily="34" charset="0"/>
              </a:rPr>
              <a:t>Im öffentlichen Bereich gibt es beispielsweise in der Nachbarprovinz Trient einen entsprechenden Fonds.</a:t>
            </a:r>
            <a:endParaRPr lang="de-IT" sz="2000" dirty="0">
              <a:latin typeface="Arial" panose="020B0604020202020204" pitchFamily="34" charset="0"/>
            </a:endParaRP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0C14ADD6-FD34-4882-AFBB-F99899E01CAA}"/>
              </a:ext>
            </a:extLst>
          </p:cNvPr>
          <p:cNvSpPr/>
          <p:nvPr/>
        </p:nvSpPr>
        <p:spPr>
          <a:xfrm>
            <a:off x="6744072" y="1988840"/>
            <a:ext cx="478646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000" dirty="0" err="1">
                <a:latin typeface="Arial" panose="020B0604020202020204" pitchFamily="34" charset="0"/>
              </a:rPr>
              <a:t>Nei</a:t>
            </a:r>
            <a:r>
              <a:rPr lang="de-DE" sz="2000" dirty="0">
                <a:latin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</a:rPr>
              <a:t>seguenti</a:t>
            </a:r>
            <a:r>
              <a:rPr lang="de-DE" sz="2000" dirty="0">
                <a:latin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</a:rPr>
              <a:t>settori</a:t>
            </a:r>
            <a:r>
              <a:rPr lang="de-DE" sz="2000" dirty="0">
                <a:latin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</a:rPr>
              <a:t>esistono</a:t>
            </a:r>
            <a:r>
              <a:rPr lang="de-DE" sz="2000" dirty="0">
                <a:latin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</a:rPr>
              <a:t>già</a:t>
            </a:r>
            <a:r>
              <a:rPr lang="de-DE" sz="2000" dirty="0">
                <a:latin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</a:rPr>
              <a:t>fondi</a:t>
            </a:r>
            <a:r>
              <a:rPr lang="de-DE" sz="2000" dirty="0">
                <a:latin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</a:rPr>
              <a:t>sanitari</a:t>
            </a:r>
            <a:r>
              <a:rPr lang="de-DE" sz="2000" dirty="0">
                <a:latin typeface="Arial" panose="020B0604020202020204" pitchFamily="34" charset="0"/>
              </a:rPr>
              <a:t>:</a:t>
            </a:r>
          </a:p>
          <a:p>
            <a:pPr marL="342900" indent="-342900">
              <a:buFontTx/>
              <a:buChar char="-"/>
            </a:pPr>
            <a:r>
              <a:rPr lang="de-DE" sz="2000" dirty="0" err="1">
                <a:latin typeface="Arial" panose="020B0604020202020204" pitchFamily="34" charset="0"/>
              </a:rPr>
              <a:t>Commercio</a:t>
            </a:r>
            <a:endParaRPr lang="de-DE" sz="2000" dirty="0">
              <a:latin typeface="Arial" panose="020B0604020202020204" pitchFamily="34" charset="0"/>
            </a:endParaRPr>
          </a:p>
          <a:p>
            <a:pPr marL="342900" indent="-342900">
              <a:buFontTx/>
              <a:buChar char="-"/>
            </a:pPr>
            <a:r>
              <a:rPr lang="de-DE" sz="2000" dirty="0" err="1">
                <a:latin typeface="Arial" panose="020B0604020202020204" pitchFamily="34" charset="0"/>
              </a:rPr>
              <a:t>Artigianato</a:t>
            </a:r>
            <a:endParaRPr lang="de-DE" sz="2000" dirty="0">
              <a:latin typeface="Arial" panose="020B0604020202020204" pitchFamily="34" charset="0"/>
            </a:endParaRPr>
          </a:p>
          <a:p>
            <a:pPr marL="342900" indent="-342900">
              <a:buFontTx/>
              <a:buChar char="-"/>
            </a:pPr>
            <a:r>
              <a:rPr lang="de-DE" sz="2000" dirty="0" err="1">
                <a:latin typeface="Arial" panose="020B0604020202020204" pitchFamily="34" charset="0"/>
              </a:rPr>
              <a:t>Industria</a:t>
            </a:r>
            <a:endParaRPr lang="de-DE" sz="2000" dirty="0">
              <a:latin typeface="Arial" panose="020B0604020202020204" pitchFamily="34" charset="0"/>
            </a:endParaRPr>
          </a:p>
          <a:p>
            <a:pPr marL="342900" indent="-342900">
              <a:buFontTx/>
              <a:buChar char="-"/>
            </a:pPr>
            <a:r>
              <a:rPr lang="de-DE" sz="2000" dirty="0" err="1">
                <a:latin typeface="Arial" panose="020B0604020202020204" pitchFamily="34" charset="0"/>
              </a:rPr>
              <a:t>Cooperative</a:t>
            </a:r>
            <a:endParaRPr lang="de-DE" sz="2000" dirty="0">
              <a:latin typeface="Arial" panose="020B0604020202020204" pitchFamily="34" charset="0"/>
            </a:endParaRPr>
          </a:p>
          <a:p>
            <a:endParaRPr lang="de-DE" sz="2000" dirty="0">
              <a:latin typeface="Arial" panose="020B0604020202020204" pitchFamily="34" charset="0"/>
            </a:endParaRPr>
          </a:p>
          <a:p>
            <a:r>
              <a:rPr lang="de-DE" sz="2000" dirty="0">
                <a:latin typeface="Arial" panose="020B0604020202020204" pitchFamily="34" charset="0"/>
              </a:rPr>
              <a:t>A </a:t>
            </a:r>
            <a:r>
              <a:rPr lang="de-DE" sz="2000" dirty="0" err="1">
                <a:latin typeface="Arial" panose="020B0604020202020204" pitchFamily="34" charset="0"/>
              </a:rPr>
              <a:t>livello</a:t>
            </a:r>
            <a:r>
              <a:rPr lang="de-DE" sz="2000" dirty="0">
                <a:latin typeface="Arial" panose="020B0604020202020204" pitchFamily="34" charset="0"/>
              </a:rPr>
              <a:t> di </a:t>
            </a:r>
            <a:r>
              <a:rPr lang="de-DE" sz="2000" dirty="0" err="1">
                <a:latin typeface="Arial" panose="020B0604020202020204" pitchFamily="34" charset="0"/>
              </a:rPr>
              <a:t>enti</a:t>
            </a:r>
            <a:r>
              <a:rPr lang="de-DE" sz="2000" dirty="0">
                <a:latin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</a:rPr>
              <a:t>pubblici</a:t>
            </a:r>
            <a:r>
              <a:rPr lang="de-DE" sz="2000" dirty="0">
                <a:latin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</a:rPr>
              <a:t>esiste</a:t>
            </a:r>
            <a:r>
              <a:rPr lang="de-DE" sz="2000" dirty="0">
                <a:latin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</a:rPr>
              <a:t>tra</a:t>
            </a:r>
            <a:r>
              <a:rPr lang="de-DE" sz="2000" dirty="0">
                <a:latin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</a:rPr>
              <a:t>l‘altro</a:t>
            </a:r>
            <a:r>
              <a:rPr lang="de-DE" sz="2000" dirty="0">
                <a:latin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</a:rPr>
              <a:t>un</a:t>
            </a:r>
            <a:r>
              <a:rPr lang="de-DE" sz="2000" dirty="0">
                <a:latin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</a:rPr>
              <a:t>fondo</a:t>
            </a:r>
            <a:r>
              <a:rPr lang="de-DE" sz="2000" dirty="0">
                <a:latin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</a:rPr>
              <a:t>nella</a:t>
            </a:r>
            <a:r>
              <a:rPr lang="de-DE" sz="2000" dirty="0">
                <a:latin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</a:rPr>
              <a:t>Provincia</a:t>
            </a:r>
            <a:r>
              <a:rPr lang="de-DE" sz="2000" dirty="0">
                <a:latin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</a:rPr>
              <a:t>autonoma</a:t>
            </a:r>
            <a:r>
              <a:rPr lang="de-DE" sz="2000" dirty="0">
                <a:latin typeface="Arial" panose="020B0604020202020204" pitchFamily="34" charset="0"/>
              </a:rPr>
              <a:t> di </a:t>
            </a:r>
            <a:r>
              <a:rPr lang="de-DE" sz="2000" dirty="0" err="1">
                <a:latin typeface="Arial" panose="020B0604020202020204" pitchFamily="34" charset="0"/>
              </a:rPr>
              <a:t>Trento</a:t>
            </a:r>
            <a:r>
              <a:rPr lang="de-DE" sz="2000" dirty="0">
                <a:latin typeface="Arial" panose="020B0604020202020204" pitchFamily="34" charset="0"/>
              </a:rPr>
              <a:t>.</a:t>
            </a:r>
            <a:endParaRPr lang="de-IT" sz="20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8847120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FF4BCE-E757-467B-A2BC-62BDC430B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Gremien						</a:t>
            </a:r>
            <a:r>
              <a:rPr lang="de-DE" dirty="0" err="1"/>
              <a:t>Organi</a:t>
            </a:r>
            <a:endParaRPr lang="de-DE" dirty="0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F428352F-0090-467C-A74A-961487CDEF9A}"/>
              </a:ext>
            </a:extLst>
          </p:cNvPr>
          <p:cNvSpPr/>
          <p:nvPr/>
        </p:nvSpPr>
        <p:spPr>
          <a:xfrm>
            <a:off x="1055440" y="1844824"/>
            <a:ext cx="41044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000" dirty="0">
                <a:latin typeface="Arial" panose="020B0604020202020204" pitchFamily="34" charset="0"/>
              </a:rPr>
              <a:t>Die paritätisch besetzen Fondsgremien sind: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8F3E1332-F26D-4996-B016-D879ACDB6035}"/>
              </a:ext>
            </a:extLst>
          </p:cNvPr>
          <p:cNvSpPr/>
          <p:nvPr/>
        </p:nvSpPr>
        <p:spPr>
          <a:xfrm>
            <a:off x="7320136" y="1844824"/>
            <a:ext cx="43678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000" dirty="0" err="1">
                <a:latin typeface="Arial" panose="020B0604020202020204" pitchFamily="34" charset="0"/>
              </a:rPr>
              <a:t>Gli</a:t>
            </a:r>
            <a:r>
              <a:rPr lang="de-DE" sz="2000" dirty="0">
                <a:latin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</a:rPr>
              <a:t>organi</a:t>
            </a:r>
            <a:r>
              <a:rPr lang="de-DE" sz="2000" dirty="0">
                <a:latin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</a:rPr>
              <a:t>sono</a:t>
            </a:r>
            <a:r>
              <a:rPr lang="de-DE" sz="2000" dirty="0">
                <a:latin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</a:rPr>
              <a:t>composti</a:t>
            </a:r>
            <a:r>
              <a:rPr lang="de-DE" sz="2000" dirty="0">
                <a:latin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</a:rPr>
              <a:t>pariteticamente</a:t>
            </a:r>
            <a:r>
              <a:rPr lang="de-DE" sz="2000" dirty="0">
                <a:latin typeface="Arial" panose="020B0604020202020204" pitchFamily="34" charset="0"/>
              </a:rPr>
              <a:t> e </a:t>
            </a:r>
            <a:r>
              <a:rPr lang="de-DE" sz="2000" dirty="0" err="1">
                <a:latin typeface="Arial" panose="020B0604020202020204" pitchFamily="34" charset="0"/>
              </a:rPr>
              <a:t>sono</a:t>
            </a:r>
            <a:r>
              <a:rPr lang="de-DE" sz="2000" dirty="0">
                <a:latin typeface="Arial" panose="020B0604020202020204" pitchFamily="34" charset="0"/>
              </a:rPr>
              <a:t>:</a:t>
            </a:r>
          </a:p>
        </p:txBody>
      </p:sp>
      <p:graphicFrame>
        <p:nvGraphicFramePr>
          <p:cNvPr id="5" name="Diagramm 4">
            <a:extLst>
              <a:ext uri="{FF2B5EF4-FFF2-40B4-BE49-F238E27FC236}">
                <a16:creationId xmlns:a16="http://schemas.microsoft.com/office/drawing/2014/main" id="{C2D66BD9-7A68-4CA0-86AC-DE977221265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04630926"/>
              </p:ext>
            </p:extLst>
          </p:nvPr>
        </p:nvGraphicFramePr>
        <p:xfrm>
          <a:off x="1271464" y="2175103"/>
          <a:ext cx="9124788" cy="39334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Grafik 6">
            <a:extLst>
              <a:ext uri="{FF2B5EF4-FFF2-40B4-BE49-F238E27FC236}">
                <a16:creationId xmlns:a16="http://schemas.microsoft.com/office/drawing/2014/main" id="{AE5582DC-6E66-4026-B3BF-A329AB5AF4C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1824" y="3695039"/>
            <a:ext cx="2288884" cy="468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70833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964425-1908-4DE5-8EA7-B8475C401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Beitritt						</a:t>
            </a:r>
            <a:r>
              <a:rPr lang="de-DE" dirty="0" err="1"/>
              <a:t>Adesione</a:t>
            </a:r>
            <a:endParaRPr lang="de-DE" dirty="0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5A949A50-4132-40A4-BAB5-F9B0ED0D93DB}"/>
              </a:ext>
            </a:extLst>
          </p:cNvPr>
          <p:cNvSpPr/>
          <p:nvPr/>
        </p:nvSpPr>
        <p:spPr>
          <a:xfrm>
            <a:off x="623392" y="1628800"/>
            <a:ext cx="475252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000" dirty="0">
                <a:latin typeface="Arial" panose="020B0604020202020204" pitchFamily="34" charset="0"/>
              </a:rPr>
              <a:t>Der Beitritt zu </a:t>
            </a:r>
            <a:r>
              <a:rPr lang="de-DE" sz="2000" dirty="0" err="1">
                <a:latin typeface="Arial" panose="020B0604020202020204" pitchFamily="34" charset="0"/>
              </a:rPr>
              <a:t>SaniPro</a:t>
            </a:r>
            <a:r>
              <a:rPr lang="de-DE" sz="2000" dirty="0">
                <a:latin typeface="Arial" panose="020B0604020202020204" pitchFamily="34" charset="0"/>
              </a:rPr>
              <a:t> ist durch die bereichsübergreifenden Kollektivverträge vom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>
                <a:latin typeface="Arial" panose="020B0604020202020204" pitchFamily="34" charset="0"/>
              </a:rPr>
              <a:t>28.10.2016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>
                <a:latin typeface="Arial" panose="020B0604020202020204" pitchFamily="34" charset="0"/>
              </a:rPr>
              <a:t>12.10.2017</a:t>
            </a:r>
          </a:p>
          <a:p>
            <a:r>
              <a:rPr lang="de-DE" sz="2000" dirty="0">
                <a:latin typeface="Arial" panose="020B0604020202020204" pitchFamily="34" charset="0"/>
              </a:rPr>
              <a:t>und vom Landeskollektivvertrags zum ergänzenden Gesundheitsfonds für das Lehrpersonal und die Erzieher/innen der Grund-, Mittel- und Oberschulen Südtirols vom 5. Februar 2018 geregelt.</a:t>
            </a:r>
          </a:p>
          <a:p>
            <a:endParaRPr lang="de-DE" sz="2000" dirty="0">
              <a:latin typeface="Arial" panose="020B0604020202020204" pitchFamily="34" charset="0"/>
            </a:endParaRPr>
          </a:p>
          <a:p>
            <a:r>
              <a:rPr lang="de-DE" sz="2000" dirty="0" err="1">
                <a:latin typeface="Arial" panose="020B0604020202020204" pitchFamily="34" charset="0"/>
              </a:rPr>
              <a:t>SaniPro</a:t>
            </a:r>
            <a:r>
              <a:rPr lang="de-DE" sz="2000" dirty="0">
                <a:latin typeface="Arial" panose="020B0604020202020204" pitchFamily="34" charset="0"/>
              </a:rPr>
              <a:t> wendet sich an ca. 42.000 Eingeschriebene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FF7C4DCC-97E0-4B22-BEC4-D520656FB0B5}"/>
              </a:ext>
            </a:extLst>
          </p:cNvPr>
          <p:cNvSpPr/>
          <p:nvPr/>
        </p:nvSpPr>
        <p:spPr>
          <a:xfrm>
            <a:off x="6816080" y="1628800"/>
            <a:ext cx="501588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000" dirty="0" err="1">
                <a:latin typeface="Arial" panose="020B0604020202020204" pitchFamily="34" charset="0"/>
              </a:rPr>
              <a:t>L‘adesione</a:t>
            </a:r>
            <a:r>
              <a:rPr lang="de-DE" sz="2000" dirty="0">
                <a:latin typeface="Arial" panose="020B0604020202020204" pitchFamily="34" charset="0"/>
              </a:rPr>
              <a:t> a </a:t>
            </a:r>
            <a:r>
              <a:rPr lang="de-DE" sz="2000" dirty="0" err="1">
                <a:latin typeface="Arial" panose="020B0604020202020204" pitchFamily="34" charset="0"/>
              </a:rPr>
              <a:t>SaniPro</a:t>
            </a:r>
            <a:r>
              <a:rPr lang="de-DE" sz="2000" dirty="0">
                <a:latin typeface="Arial" panose="020B0604020202020204" pitchFamily="34" charset="0"/>
              </a:rPr>
              <a:t> è </a:t>
            </a:r>
            <a:r>
              <a:rPr lang="de-DE" sz="2000" dirty="0" err="1">
                <a:latin typeface="Arial" panose="020B0604020202020204" pitchFamily="34" charset="0"/>
              </a:rPr>
              <a:t>regolata</a:t>
            </a:r>
            <a:r>
              <a:rPr lang="de-DE" sz="2000" dirty="0">
                <a:latin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</a:rPr>
              <a:t>dai</a:t>
            </a:r>
            <a:r>
              <a:rPr lang="de-DE" sz="2000" dirty="0">
                <a:latin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</a:rPr>
              <a:t>seguenti</a:t>
            </a:r>
            <a:r>
              <a:rPr lang="de-DE" sz="2000" dirty="0">
                <a:latin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</a:rPr>
              <a:t>contratti</a:t>
            </a:r>
            <a:r>
              <a:rPr lang="de-DE" sz="2000" dirty="0">
                <a:latin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</a:rPr>
              <a:t>intercompartimentali</a:t>
            </a:r>
            <a:r>
              <a:rPr lang="de-DE" sz="2000" dirty="0">
                <a:latin typeface="Arial" panose="020B0604020202020204" pitchFamily="34" charset="0"/>
              </a:rPr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>
                <a:latin typeface="Arial" panose="020B0604020202020204" pitchFamily="34" charset="0"/>
              </a:rPr>
              <a:t>28/10/2016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>
                <a:latin typeface="Arial" panose="020B0604020202020204" pitchFamily="34" charset="0"/>
              </a:rPr>
              <a:t>12/10/2017</a:t>
            </a:r>
          </a:p>
          <a:p>
            <a:r>
              <a:rPr lang="de-DE" sz="2000" dirty="0">
                <a:latin typeface="Arial" panose="020B0604020202020204" pitchFamily="34" charset="0"/>
              </a:rPr>
              <a:t>e </a:t>
            </a:r>
            <a:r>
              <a:rPr lang="de-DE" sz="2000" dirty="0" err="1">
                <a:latin typeface="Arial" panose="020B0604020202020204" pitchFamily="34" charset="0"/>
              </a:rPr>
              <a:t>dal</a:t>
            </a:r>
            <a:r>
              <a:rPr lang="de-DE" sz="2000" dirty="0">
                <a:latin typeface="Arial" panose="020B0604020202020204" pitchFamily="34" charset="0"/>
              </a:rPr>
              <a:t> </a:t>
            </a:r>
            <a:r>
              <a:rPr lang="it-IT" sz="2000" dirty="0">
                <a:latin typeface="Arial" panose="020B0604020202020204" pitchFamily="34" charset="0"/>
              </a:rPr>
              <a:t>contratto collettivo provinciale per il fondo sanitario integrativo per il personale docente ed educativo delle scuole elementari e secondarie di primo e secondo grado dell’Alto Adige del </a:t>
            </a:r>
            <a:br>
              <a:rPr lang="it-IT" sz="2000" dirty="0">
                <a:latin typeface="Arial" panose="020B0604020202020204" pitchFamily="34" charset="0"/>
              </a:rPr>
            </a:br>
            <a:r>
              <a:rPr lang="it-IT" sz="2000" dirty="0">
                <a:latin typeface="Arial" panose="020B0604020202020204" pitchFamily="34" charset="0"/>
              </a:rPr>
              <a:t>5 febbraio 2018.</a:t>
            </a:r>
          </a:p>
          <a:p>
            <a:endParaRPr lang="de-DE" sz="2000" dirty="0">
              <a:latin typeface="Arial" panose="020B0604020202020204" pitchFamily="34" charset="0"/>
            </a:endParaRPr>
          </a:p>
          <a:p>
            <a:r>
              <a:rPr lang="de-DE" sz="2000" dirty="0" err="1">
                <a:latin typeface="Arial" panose="020B0604020202020204" pitchFamily="34" charset="0"/>
              </a:rPr>
              <a:t>SaniPro</a:t>
            </a:r>
            <a:r>
              <a:rPr lang="de-DE" sz="2000" dirty="0">
                <a:latin typeface="Arial" panose="020B0604020202020204" pitchFamily="34" charset="0"/>
              </a:rPr>
              <a:t> si </a:t>
            </a:r>
            <a:r>
              <a:rPr lang="de-DE" sz="2000" dirty="0" err="1">
                <a:latin typeface="Arial" panose="020B0604020202020204" pitchFamily="34" charset="0"/>
              </a:rPr>
              <a:t>rivolge</a:t>
            </a:r>
            <a:r>
              <a:rPr lang="de-DE" sz="2000" dirty="0">
                <a:latin typeface="Arial" panose="020B0604020202020204" pitchFamily="34" charset="0"/>
              </a:rPr>
              <a:t> a ca. 42.000 </a:t>
            </a:r>
            <a:r>
              <a:rPr lang="de-DE" sz="2000" dirty="0" err="1">
                <a:latin typeface="Arial" panose="020B0604020202020204" pitchFamily="34" charset="0"/>
              </a:rPr>
              <a:t>iscritti</a:t>
            </a:r>
            <a:r>
              <a:rPr lang="de-DE" sz="2000" dirty="0">
                <a:latin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37451606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964425-1908-4DE5-8EA7-B8475C401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Beitritt							</a:t>
            </a:r>
            <a:r>
              <a:rPr lang="de-DE" dirty="0" err="1"/>
              <a:t>Adesione</a:t>
            </a:r>
            <a:endParaRPr lang="de-DE" dirty="0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D6D07D10-B5EF-41EA-978B-F880E300A7B9}"/>
              </a:ext>
            </a:extLst>
          </p:cNvPr>
          <p:cNvSpPr/>
          <p:nvPr/>
        </p:nvSpPr>
        <p:spPr>
          <a:xfrm>
            <a:off x="623392" y="2060848"/>
            <a:ext cx="460851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000" dirty="0">
                <a:latin typeface="Arial" panose="020B0604020202020204" pitchFamily="34" charset="0"/>
              </a:rPr>
              <a:t>Die monatliche Beitragszahlung von  9,47 Euro geht vollständig zu Lasten des Arbeitgebers.</a:t>
            </a:r>
          </a:p>
          <a:p>
            <a:endParaRPr lang="de-DE" sz="2000" dirty="0">
              <a:latin typeface="Arial" panose="020B0604020202020204" pitchFamily="34" charset="0"/>
            </a:endParaRPr>
          </a:p>
          <a:p>
            <a:r>
              <a:rPr lang="de-DE" sz="2000" dirty="0">
                <a:latin typeface="Arial" panose="020B0604020202020204" pitchFamily="34" charset="0"/>
              </a:rPr>
              <a:t>Die Einschreibung in </a:t>
            </a:r>
            <a:r>
              <a:rPr lang="de-DE" sz="2000" dirty="0" err="1">
                <a:latin typeface="Arial" panose="020B0604020202020204" pitchFamily="34" charset="0"/>
              </a:rPr>
              <a:t>SaniPro</a:t>
            </a:r>
            <a:r>
              <a:rPr lang="de-DE" sz="2000" dirty="0">
                <a:latin typeface="Arial" panose="020B0604020202020204" pitchFamily="34" charset="0"/>
              </a:rPr>
              <a:t> erfolgt von Amtswegen und muss nicht beantragt werden.</a:t>
            </a:r>
          </a:p>
          <a:p>
            <a:endParaRPr lang="de-DE" sz="2000" dirty="0">
              <a:latin typeface="Arial" panose="020B0604020202020204" pitchFamily="34" charset="0"/>
            </a:endParaRPr>
          </a:p>
          <a:p>
            <a:r>
              <a:rPr lang="de-DE" sz="2000" dirty="0">
                <a:latin typeface="Arial" panose="020B0604020202020204" pitchFamily="34" charset="0"/>
              </a:rPr>
              <a:t>In der Anfangsphase ist die Einschreibung für die Familienmitglieder nicht vorgesehen.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91196FC2-C729-4978-A9C4-C2E21D0AFA37}"/>
              </a:ext>
            </a:extLst>
          </p:cNvPr>
          <p:cNvSpPr/>
          <p:nvPr/>
        </p:nvSpPr>
        <p:spPr>
          <a:xfrm>
            <a:off x="6456040" y="2132856"/>
            <a:ext cx="504056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000" dirty="0">
                <a:latin typeface="Arial" panose="020B0604020202020204" pitchFamily="34" charset="0"/>
              </a:rPr>
              <a:t>La </a:t>
            </a:r>
            <a:r>
              <a:rPr lang="de-DE" sz="2000" dirty="0" err="1">
                <a:latin typeface="Arial" panose="020B0604020202020204" pitchFamily="34" charset="0"/>
              </a:rPr>
              <a:t>contribuzione</a:t>
            </a:r>
            <a:r>
              <a:rPr lang="de-DE" sz="2000" dirty="0">
                <a:latin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</a:rPr>
              <a:t>mensile</a:t>
            </a:r>
            <a:r>
              <a:rPr lang="de-DE" sz="2000" dirty="0">
                <a:latin typeface="Arial" panose="020B0604020202020204" pitchFamily="34" charset="0"/>
              </a:rPr>
              <a:t> per </a:t>
            </a:r>
            <a:r>
              <a:rPr lang="de-DE" sz="2000" dirty="0" err="1">
                <a:latin typeface="Arial" panose="020B0604020202020204" pitchFamily="34" charset="0"/>
              </a:rPr>
              <a:t>un</a:t>
            </a:r>
            <a:r>
              <a:rPr lang="de-DE" sz="2000" dirty="0">
                <a:latin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</a:rPr>
              <a:t>importo</a:t>
            </a:r>
            <a:r>
              <a:rPr lang="de-DE" sz="2000" dirty="0">
                <a:latin typeface="Arial" panose="020B0604020202020204" pitchFamily="34" charset="0"/>
              </a:rPr>
              <a:t> di 9,47 Euro è </a:t>
            </a:r>
            <a:r>
              <a:rPr lang="de-DE" sz="2000" dirty="0" err="1">
                <a:latin typeface="Arial" panose="020B0604020202020204" pitchFamily="34" charset="0"/>
              </a:rPr>
              <a:t>completamente</a:t>
            </a:r>
            <a:r>
              <a:rPr lang="de-DE" sz="2000" dirty="0">
                <a:latin typeface="Arial" panose="020B0604020202020204" pitchFamily="34" charset="0"/>
              </a:rPr>
              <a:t> a </a:t>
            </a:r>
            <a:r>
              <a:rPr lang="de-DE" sz="2000" dirty="0" err="1">
                <a:latin typeface="Arial" panose="020B0604020202020204" pitchFamily="34" charset="0"/>
              </a:rPr>
              <a:t>carico</a:t>
            </a:r>
            <a:r>
              <a:rPr lang="de-DE" sz="2000" dirty="0">
                <a:latin typeface="Arial" panose="020B0604020202020204" pitchFamily="34" charset="0"/>
              </a:rPr>
              <a:t> del </a:t>
            </a:r>
            <a:r>
              <a:rPr lang="de-DE" sz="2000" dirty="0" err="1">
                <a:latin typeface="Arial" panose="020B0604020202020204" pitchFamily="34" charset="0"/>
              </a:rPr>
              <a:t>datore</a:t>
            </a:r>
            <a:r>
              <a:rPr lang="de-DE" sz="2000" dirty="0">
                <a:latin typeface="Arial" panose="020B0604020202020204" pitchFamily="34" charset="0"/>
              </a:rPr>
              <a:t> di </a:t>
            </a:r>
            <a:r>
              <a:rPr lang="de-DE" sz="2000" dirty="0" err="1">
                <a:latin typeface="Arial" panose="020B0604020202020204" pitchFamily="34" charset="0"/>
              </a:rPr>
              <a:t>lavoro</a:t>
            </a:r>
            <a:r>
              <a:rPr lang="de-DE" sz="2000" dirty="0">
                <a:latin typeface="Arial" panose="020B0604020202020204" pitchFamily="34" charset="0"/>
              </a:rPr>
              <a:t>.</a:t>
            </a:r>
          </a:p>
          <a:p>
            <a:endParaRPr lang="de-DE" sz="2000" dirty="0">
              <a:latin typeface="Arial" panose="020B0604020202020204" pitchFamily="34" charset="0"/>
            </a:endParaRPr>
          </a:p>
          <a:p>
            <a:r>
              <a:rPr lang="de-DE" sz="2000" dirty="0" err="1">
                <a:latin typeface="Arial" panose="020B0604020202020204" pitchFamily="34" charset="0"/>
              </a:rPr>
              <a:t>L‘iscrizione</a:t>
            </a:r>
            <a:r>
              <a:rPr lang="de-DE" sz="2000" dirty="0">
                <a:latin typeface="Arial" panose="020B0604020202020204" pitchFamily="34" charset="0"/>
              </a:rPr>
              <a:t> al </a:t>
            </a:r>
            <a:r>
              <a:rPr lang="de-DE" sz="2000" dirty="0" err="1">
                <a:latin typeface="Arial" panose="020B0604020202020204" pitchFamily="34" charset="0"/>
              </a:rPr>
              <a:t>fondo</a:t>
            </a:r>
            <a:r>
              <a:rPr lang="de-DE" sz="2000" dirty="0">
                <a:latin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</a:rPr>
              <a:t>avviene</a:t>
            </a:r>
            <a:r>
              <a:rPr lang="de-DE" sz="2000" dirty="0">
                <a:latin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</a:rPr>
              <a:t>d‘ufficio</a:t>
            </a:r>
            <a:r>
              <a:rPr lang="de-DE" sz="2000" dirty="0">
                <a:latin typeface="Arial" panose="020B0604020202020204" pitchFamily="34" charset="0"/>
              </a:rPr>
              <a:t> e non </a:t>
            </a:r>
            <a:r>
              <a:rPr lang="de-DE" sz="2000" dirty="0" err="1">
                <a:latin typeface="Arial" panose="020B0604020202020204" pitchFamily="34" charset="0"/>
              </a:rPr>
              <a:t>deve</a:t>
            </a:r>
            <a:r>
              <a:rPr lang="de-DE" sz="2000" dirty="0">
                <a:latin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</a:rPr>
              <a:t>essere</a:t>
            </a:r>
            <a:r>
              <a:rPr lang="de-DE" sz="2000" dirty="0">
                <a:latin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</a:rPr>
              <a:t>richiesta</a:t>
            </a:r>
            <a:r>
              <a:rPr lang="de-DE" sz="2000" dirty="0">
                <a:latin typeface="Arial" panose="020B0604020202020204" pitchFamily="34" charset="0"/>
              </a:rPr>
              <a:t>.</a:t>
            </a:r>
          </a:p>
          <a:p>
            <a:endParaRPr lang="de-DE" sz="2000" dirty="0">
              <a:latin typeface="Arial" panose="020B0604020202020204" pitchFamily="34" charset="0"/>
            </a:endParaRPr>
          </a:p>
          <a:p>
            <a:endParaRPr lang="de-DE" sz="2000" dirty="0">
              <a:latin typeface="Arial" panose="020B0604020202020204" pitchFamily="34" charset="0"/>
            </a:endParaRPr>
          </a:p>
          <a:p>
            <a:r>
              <a:rPr lang="de-DE" sz="2000" dirty="0">
                <a:latin typeface="Arial" panose="020B0604020202020204" pitchFamily="34" charset="0"/>
              </a:rPr>
              <a:t>Nella fase </a:t>
            </a:r>
            <a:r>
              <a:rPr lang="de-DE" sz="2000" dirty="0" err="1">
                <a:latin typeface="Arial" panose="020B0604020202020204" pitchFamily="34" charset="0"/>
              </a:rPr>
              <a:t>iniziale</a:t>
            </a:r>
            <a:r>
              <a:rPr lang="de-DE" sz="2000" dirty="0">
                <a:latin typeface="Arial" panose="020B0604020202020204" pitchFamily="34" charset="0"/>
              </a:rPr>
              <a:t> non è </a:t>
            </a:r>
            <a:r>
              <a:rPr lang="de-DE" sz="2000" dirty="0" err="1">
                <a:latin typeface="Arial" panose="020B0604020202020204" pitchFamily="34" charset="0"/>
              </a:rPr>
              <a:t>prevista</a:t>
            </a:r>
            <a:r>
              <a:rPr lang="de-DE" sz="2000" dirty="0">
                <a:latin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</a:rPr>
              <a:t>l‘iscrizione</a:t>
            </a:r>
            <a:r>
              <a:rPr lang="de-DE" sz="2000" dirty="0">
                <a:latin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</a:rPr>
              <a:t>dei</a:t>
            </a:r>
            <a:r>
              <a:rPr lang="de-DE" sz="2000" dirty="0">
                <a:latin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</a:rPr>
              <a:t>familiari</a:t>
            </a:r>
            <a:r>
              <a:rPr lang="de-DE" sz="2000" dirty="0">
                <a:latin typeface="Arial" panose="020B0604020202020204" pitchFamily="34" charset="0"/>
              </a:rPr>
              <a:t>.</a:t>
            </a:r>
          </a:p>
          <a:p>
            <a:endParaRPr lang="de-DE" sz="2000" dirty="0">
              <a:latin typeface="Arial" panose="020B0604020202020204" pitchFamily="34" charset="0"/>
            </a:endParaRPr>
          </a:p>
          <a:p>
            <a:pPr marL="342900" indent="-342900">
              <a:buFontTx/>
              <a:buChar char="-"/>
            </a:pPr>
            <a:endParaRPr lang="de-DE" sz="20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7656398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677</Words>
  <Application>Microsoft Office PowerPoint</Application>
  <PresentationFormat>Breitbild</PresentationFormat>
  <Paragraphs>131</Paragraphs>
  <Slides>12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12</vt:i4>
      </vt:variant>
    </vt:vector>
  </HeadingPairs>
  <TitlesOfParts>
    <vt:vector size="18" baseType="lpstr">
      <vt:lpstr>Arial</vt:lpstr>
      <vt:lpstr>Calibri</vt:lpstr>
      <vt:lpstr>Franklin Gothic Book</vt:lpstr>
      <vt:lpstr>Wingdings</vt:lpstr>
      <vt:lpstr>Larissa</vt:lpstr>
      <vt:lpstr>1_Larissa</vt:lpstr>
      <vt:lpstr>Ergänzender Gesundheitsfonds Fondo Sanitario Integrativo</vt:lpstr>
      <vt:lpstr>Was ist SaniPro?    Cos‘è SaniPro?</vt:lpstr>
      <vt:lpstr>Vorgeschichte    Com’è nato?</vt:lpstr>
      <vt:lpstr>Gründung   Costituzione</vt:lpstr>
      <vt:lpstr>Gründung    Costituzione</vt:lpstr>
      <vt:lpstr>Andere Gesundheitsfonds   Altri fondi sanitari</vt:lpstr>
      <vt:lpstr>Gremien      Organi</vt:lpstr>
      <vt:lpstr>Beitritt      Adesione</vt:lpstr>
      <vt:lpstr>Beitritt       Adesione</vt:lpstr>
      <vt:lpstr>Leistungsbereiche   Aree delle prestazioni</vt:lpstr>
      <vt:lpstr>Wie funktionierts?     Come funziona?</vt:lpstr>
      <vt:lpstr>PowerPoint-Präsentation</vt:lpstr>
    </vt:vector>
  </TitlesOfParts>
  <Company>prov.bz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Wisthaler, Hannes</dc:creator>
  <cp:lastModifiedBy>Kollmann, Carmen</cp:lastModifiedBy>
  <cp:revision>167</cp:revision>
  <cp:lastPrinted>2018-04-04T07:24:20Z</cp:lastPrinted>
  <dcterms:created xsi:type="dcterms:W3CDTF">2017-01-09T14:00:08Z</dcterms:created>
  <dcterms:modified xsi:type="dcterms:W3CDTF">2018-06-22T14:27:01Z</dcterms:modified>
</cp:coreProperties>
</file>