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  <p:sldMasterId id="2147484231" r:id="rId2"/>
    <p:sldMasterId id="2147484145" r:id="rId3"/>
    <p:sldMasterId id="2147484246" r:id="rId4"/>
    <p:sldMasterId id="2147484250" r:id="rId5"/>
    <p:sldMasterId id="2147484254" r:id="rId6"/>
    <p:sldMasterId id="2147484258" r:id="rId7"/>
    <p:sldMasterId id="2147484262" r:id="rId8"/>
    <p:sldMasterId id="2147484266" r:id="rId9"/>
    <p:sldMasterId id="2147484270" r:id="rId10"/>
    <p:sldMasterId id="2147484274" r:id="rId11"/>
    <p:sldMasterId id="2147484278" r:id="rId12"/>
    <p:sldMasterId id="2147484282" r:id="rId13"/>
    <p:sldMasterId id="2147484286" r:id="rId14"/>
    <p:sldMasterId id="2147484187" r:id="rId15"/>
    <p:sldMasterId id="2147484225" r:id="rId16"/>
    <p:sldMasterId id="2147484177" r:id="rId17"/>
    <p:sldMasterId id="2147484291" r:id="rId18"/>
  </p:sldMasterIdLst>
  <p:notesMasterIdLst>
    <p:notesMasterId r:id="rId25"/>
  </p:notesMasterIdLst>
  <p:handoutMasterIdLst>
    <p:handoutMasterId r:id="rId26"/>
  </p:handoutMasterIdLst>
  <p:sldIdLst>
    <p:sldId id="341" r:id="rId19"/>
    <p:sldId id="355" r:id="rId20"/>
    <p:sldId id="352" r:id="rId21"/>
    <p:sldId id="353" r:id="rId22"/>
    <p:sldId id="354" r:id="rId23"/>
    <p:sldId id="356" r:id="rId24"/>
  </p:sldIdLst>
  <p:sldSz cx="9144000" cy="6858000" type="screen4x3"/>
  <p:notesSz cx="9872663" cy="6797675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Kievit-Medium" pitchFamily="2" charset="0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er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B31939"/>
    <a:srgbClr val="4D4D4D"/>
    <a:srgbClr val="A9BF00"/>
    <a:srgbClr val="000000"/>
    <a:srgbClr val="F4D100"/>
    <a:srgbClr val="50742F"/>
    <a:srgbClr val="A9CDE9"/>
    <a:srgbClr val="6F273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8995" autoAdjust="0"/>
  </p:normalViewPr>
  <p:slideViewPr>
    <p:cSldViewPr snapToObjects="1">
      <p:cViewPr>
        <p:scale>
          <a:sx n="96" d="100"/>
          <a:sy n="96" d="100"/>
        </p:scale>
        <p:origin x="-2310" y="-456"/>
      </p:cViewPr>
      <p:guideLst>
        <p:guide orient="horz" pos="911"/>
        <p:guide orient="horz" pos="3838"/>
        <p:guide orient="horz" pos="2013"/>
        <p:guide orient="horz" pos="1570"/>
        <p:guide orient="horz" pos="436"/>
        <p:guide orient="horz" pos="1253"/>
        <p:guide orient="horz" pos="3385"/>
        <p:guide orient="horz" pos="2478"/>
        <p:guide orient="horz" pos="2920"/>
        <p:guide pos="1655"/>
        <p:guide pos="454"/>
        <p:guide pos="4105"/>
        <p:guide pos="4707"/>
        <p:guide pos="1066"/>
        <p:guide pos="2886"/>
        <p:guide pos="2245"/>
        <p:guide pos="3515"/>
        <p:guide pos="5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37" d="100"/>
          <a:sy n="137" d="100"/>
        </p:scale>
        <p:origin x="-1356" y="-96"/>
      </p:cViewPr>
      <p:guideLst>
        <p:guide orient="horz" pos="325"/>
        <p:guide orient="horz" pos="1931"/>
        <p:guide orient="horz" pos="2031"/>
        <p:guide orient="horz" pos="3967"/>
        <p:guide pos="797"/>
        <p:guide pos="54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27715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353" y="1"/>
            <a:ext cx="4278733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254"/>
            <a:ext cx="427715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353" y="6456254"/>
            <a:ext cx="4278733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fld id="{2F31154A-5C08-4B8B-BDC3-2513B453AB9E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‹Nr.›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9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353" y="1"/>
            <a:ext cx="4278733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400425" cy="2549525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8809" y="3228127"/>
            <a:ext cx="7675047" cy="305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54"/>
            <a:ext cx="427715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8733" cy="339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5593176" y="6456324"/>
            <a:ext cx="4277136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B9D86-2E69-4E89-AC8A-7CBE501E51F9}" type="slidenum">
              <a:rPr lang="it-IT" smtClean="0"/>
              <a:pPr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7323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9EC0D-43F8-41FD-ACDB-DD992404E014}" type="datetimeFigureOut">
              <a:rPr lang="it-IT" smtClean="0"/>
              <a:pPr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73CF0A-5A79-45C6-A0E9-A26D66A6C456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18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Re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3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074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RedBlu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5564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RedBlue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8595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Yellow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6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6461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YellowBordeaux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39488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YellowBordeaux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946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YellowDark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1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81519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YellowDarkGree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7333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YellowDarkGreen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746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Bordeaux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5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291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Agenda-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692150"/>
            <a:ext cx="2843213" cy="12969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  <a:latin typeface="Suedtirol" pitchFamily="2" charset="0"/>
              </a:defRPr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581525" y="1989138"/>
            <a:ext cx="3843338" cy="38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511175" indent="0">
              <a:lnSpc>
                <a:spcPct val="100000"/>
              </a:lnSpc>
              <a:buSzPct val="90000"/>
              <a:buFont typeface="Suedtirol" pitchFamily="2" charset="0"/>
              <a:buNone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Agendapunkt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48" name="Group 236"/>
          <p:cNvGrpSpPr>
            <a:grpSpLocks noChangeAspect="1"/>
          </p:cNvGrpSpPr>
          <p:nvPr userDrawn="1"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49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3111403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ordeauxOrang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00584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ordeauxOrange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672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GreenBo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6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223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Bordeaux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86748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Bordeaux-Black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013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Orange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2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1005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OrangeGree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3295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OrangeGreen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626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Yellow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rgbClr val="B31939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955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YellowRe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42706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Green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rgbClr val="B31939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76981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YellowRed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465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BlueDark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1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0754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lueDarkGree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59875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lueDarkGreen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3208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Blu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5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07185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lueOrang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03115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BlueOrange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700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Red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4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79213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RedYellow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6971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RedYellow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rgbClr val="B31939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604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Re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7140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649288" y="0"/>
            <a:ext cx="10442576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uedtirol" pitchFamily="2" charset="0"/>
              <a:buNone/>
              <a:tabLst/>
              <a:defRPr lang="de-DE" sz="2800" kern="0" spc="50" baseline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per </a:t>
            </a:r>
            <a:r>
              <a:rPr lang="en-US" dirty="0" err="1" smtClean="0"/>
              <a:t>Klick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r>
              <a:rPr lang="en-US" dirty="0" smtClean="0"/>
              <a:t>:</a:t>
            </a:r>
            <a:r>
              <a:rPr lang="de-DE" dirty="0" smtClean="0"/>
              <a:t> vollflächig, ohne Text &amp; Grafiken</a:t>
            </a:r>
          </a:p>
        </p:txBody>
      </p:sp>
    </p:spTree>
    <p:extLst>
      <p:ext uri="{BB962C8B-B14F-4D97-AF65-F5344CB8AC3E}">
        <p14:creationId xmlns:p14="http://schemas.microsoft.com/office/powerpoint/2010/main" xmlns="" val="359858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martAr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chemeClr val="bg1">
                  <a:lumMod val="65000"/>
                  <a:lumOff val="35000"/>
                </a:schemeClr>
              </a:buClr>
              <a:buNone/>
              <a:defRPr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Smart-</a:t>
            </a:r>
            <a:r>
              <a:rPr lang="de-DE" dirty="0" err="1" smtClean="0"/>
              <a:t>Arts</a:t>
            </a:r>
            <a:r>
              <a:rPr lang="de-DE" dirty="0" smtClean="0"/>
              <a:t>/Grafiken per Klick einfügen:</a:t>
            </a:r>
            <a:br>
              <a:rPr lang="de-DE" dirty="0" smtClean="0"/>
            </a:br>
            <a:r>
              <a:rPr lang="de-DE" dirty="0" smtClean="0"/>
              <a:t>vollflächig auf weißem Hintergrund</a:t>
            </a:r>
            <a:endParaRPr lang="de-DE" dirty="0"/>
          </a:p>
        </p:txBody>
      </p:sp>
      <p:grpSp>
        <p:nvGrpSpPr>
          <p:cNvPr id="5" name="Group 236"/>
          <p:cNvGrpSpPr>
            <a:grpSpLocks noChangeAspect="1"/>
          </p:cNvGrpSpPr>
          <p:nvPr userDrawn="1"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6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43887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martArts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Smart-</a:t>
            </a:r>
            <a:r>
              <a:rPr lang="de-DE" dirty="0" err="1" smtClean="0"/>
              <a:t>Ads</a:t>
            </a:r>
            <a:r>
              <a:rPr lang="de-DE" dirty="0" smtClean="0"/>
              <a:t>/Grafiken per Klick einfügen</a:t>
            </a:r>
            <a:br>
              <a:rPr lang="de-DE" dirty="0" smtClean="0"/>
            </a:br>
            <a:r>
              <a:rPr lang="de-DE" dirty="0" smtClean="0"/>
              <a:t>vollflächig auf schwarzem Hintergrund</a:t>
            </a:r>
            <a:endParaRPr lang="de-DE" dirty="0"/>
          </a:p>
        </p:txBody>
      </p:sp>
      <p:grpSp>
        <p:nvGrpSpPr>
          <p:cNvPr id="5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5025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SmartAr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190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76374" y="476250"/>
            <a:ext cx="6264275" cy="59055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Zitate</a:t>
            </a:r>
            <a:r>
              <a:rPr lang="en-US" dirty="0" smtClean="0"/>
              <a:t>-Box und </a:t>
            </a:r>
            <a:r>
              <a:rPr lang="en-US" dirty="0" err="1" smtClean="0"/>
              <a:t>kann</a:t>
            </a:r>
            <a:r>
              <a:rPr lang="en-US" dirty="0" smtClean="0"/>
              <a:t> je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Länge</a:t>
            </a:r>
            <a:r>
              <a:rPr lang="en-US" dirty="0" smtClean="0"/>
              <a:t> </a:t>
            </a:r>
            <a:r>
              <a:rPr lang="en-US" dirty="0" err="1" smtClean="0"/>
              <a:t>beliebig</a:t>
            </a:r>
            <a:r>
              <a:rPr lang="en-US" dirty="0" smtClean="0"/>
              <a:t> </a:t>
            </a:r>
            <a:r>
              <a:rPr lang="en-US" dirty="0" err="1" smtClean="0"/>
              <a:t>formatiert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</a:p>
        </p:txBody>
      </p:sp>
      <p:grpSp>
        <p:nvGrpSpPr>
          <p:cNvPr id="5" name="Group 236"/>
          <p:cNvGrpSpPr>
            <a:grpSpLocks noChangeAspect="1"/>
          </p:cNvGrpSpPr>
          <p:nvPr userDrawn="1"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6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3930824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76374" y="476250"/>
            <a:ext cx="6264275" cy="59055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Zitate</a:t>
            </a:r>
            <a:r>
              <a:rPr lang="en-US" dirty="0" smtClean="0"/>
              <a:t>-Box und </a:t>
            </a:r>
            <a:r>
              <a:rPr lang="en-US" dirty="0" err="1" smtClean="0"/>
              <a:t>kann</a:t>
            </a:r>
            <a:r>
              <a:rPr lang="en-US" dirty="0" smtClean="0"/>
              <a:t> je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Länge</a:t>
            </a:r>
            <a:r>
              <a:rPr lang="en-US" dirty="0" smtClean="0"/>
              <a:t> </a:t>
            </a:r>
            <a:r>
              <a:rPr lang="en-US" dirty="0" err="1" smtClean="0"/>
              <a:t>beliebig</a:t>
            </a:r>
            <a:r>
              <a:rPr lang="en-US" dirty="0" smtClean="0"/>
              <a:t> </a:t>
            </a:r>
            <a:r>
              <a:rPr lang="en-US" dirty="0" err="1" smtClean="0"/>
              <a:t>formatiert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</a:p>
        </p:txBody>
      </p:sp>
      <p:grpSp>
        <p:nvGrpSpPr>
          <p:cNvPr id="4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4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633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/>
          <a:lstStyle>
            <a:lvl1pPr marL="179388" marR="0" indent="-179388" algn="l" defTabSz="914400" rtl="0" eaLnBrk="1" fontAlgn="base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uedtirol" pitchFamily="2" charset="0"/>
              <a:buChar char="∙"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Video per </a:t>
            </a:r>
            <a:r>
              <a:rPr lang="en-US" dirty="0" err="1" smtClean="0"/>
              <a:t>Klick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endParaRPr lang="de-DE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2633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Red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343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_GreenDark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/>
          </p:cNvSpPr>
          <p:nvPr userDrawn="1"/>
        </p:nvSpPr>
        <p:spPr bwMode="auto">
          <a:xfrm rot="16200000">
            <a:off x="-2678112" y="2678112"/>
            <a:ext cx="6076952" cy="720725"/>
          </a:xfrm>
          <a:custGeom>
            <a:avLst/>
            <a:gdLst>
              <a:gd name="T0" fmla="*/ 0 w 3856"/>
              <a:gd name="T1" fmla="*/ 454 h 454"/>
              <a:gd name="T2" fmla="*/ 142 w 3856"/>
              <a:gd name="T3" fmla="*/ 0 h 454"/>
              <a:gd name="T4" fmla="*/ 3856 w 3856"/>
              <a:gd name="T5" fmla="*/ 0 h 454"/>
              <a:gd name="T6" fmla="*/ 3856 w 3856"/>
              <a:gd name="T7" fmla="*/ 454 h 454"/>
              <a:gd name="T8" fmla="*/ 0 w 3856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6" h="454">
                <a:moveTo>
                  <a:pt x="0" y="454"/>
                </a:moveTo>
                <a:lnTo>
                  <a:pt x="142" y="0"/>
                </a:lnTo>
                <a:lnTo>
                  <a:pt x="3856" y="0"/>
                </a:lnTo>
                <a:lnTo>
                  <a:pt x="3856" y="454"/>
                </a:lnTo>
                <a:lnTo>
                  <a:pt x="0" y="4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  <p:sp>
        <p:nvSpPr>
          <p:cNvPr id="9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0"/>
            <a:ext cx="8423275" cy="6076950"/>
          </a:xfrm>
          <a:prstGeom prst="rect">
            <a:avLst/>
          </a:prstGeom>
          <a:solidFill>
            <a:schemeClr val="accent2"/>
          </a:solidFill>
          <a:ln w="254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br>
              <a:rPr lang="en-US" dirty="0" smtClean="0"/>
            </a:b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5258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DarkGree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25876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Content GreenDarkGreen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8"/>
            <a:ext cx="77041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tx1"/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Clr>
                <a:schemeClr val="tx1"/>
              </a:buClr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tx1"/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7429500" y="6093296"/>
            <a:ext cx="1220788" cy="746125"/>
            <a:chOff x="2999" y="3850"/>
            <a:chExt cx="769" cy="470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5586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Content GreenRe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725" y="-1"/>
            <a:ext cx="8423275" cy="1446213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Folie</a:t>
            </a:r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0726" y="1989137"/>
            <a:ext cx="77041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>
            <a:lvl1pPr marL="184150" indent="-18415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>
                  <a:lumMod val="65000"/>
                  <a:lumOff val="35000"/>
                </a:schemeClr>
              </a:buClr>
              <a:buSzPct val="110000"/>
              <a:buFont typeface="Suedtirol" pitchFamily="2" charset="0"/>
              <a:buChar char="∙"/>
              <a:tabLst/>
              <a:defRPr sz="2800" b="0" kern="1200" spc="0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358775" indent="-149225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tabLst/>
              <a:defRPr sz="2100" kern="1200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66750" indent="-155575">
              <a:lnSpc>
                <a:spcPct val="100000"/>
              </a:lnSpc>
              <a:buSzPct val="90000"/>
              <a:buFont typeface="Suedtirol" pitchFamily="2" charset="0"/>
              <a:buChar char="∙"/>
              <a:defRPr sz="1600" kern="1200" spc="0"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742950" indent="0">
              <a:lnSpc>
                <a:spcPct val="100000"/>
              </a:lnSpc>
              <a:buNone/>
              <a:defRPr/>
            </a:lvl4pPr>
            <a:lvl5pPr marL="976312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Freeform 23"/>
          <p:cNvSpPr>
            <a:spLocks/>
          </p:cNvSpPr>
          <p:nvPr userDrawn="1"/>
        </p:nvSpPr>
        <p:spPr bwMode="auto">
          <a:xfrm>
            <a:off x="-1588" y="-3175"/>
            <a:ext cx="720726" cy="1449388"/>
          </a:xfrm>
          <a:custGeom>
            <a:avLst/>
            <a:gdLst>
              <a:gd name="T0" fmla="*/ 0 w 454"/>
              <a:gd name="T1" fmla="*/ 0 h 907"/>
              <a:gd name="T2" fmla="*/ 454 w 454"/>
              <a:gd name="T3" fmla="*/ 0 h 907"/>
              <a:gd name="T4" fmla="*/ 454 w 454"/>
              <a:gd name="T5" fmla="*/ 907 h 907"/>
              <a:gd name="T6" fmla="*/ 0 w 454"/>
              <a:gd name="T7" fmla="*/ 785 h 907"/>
              <a:gd name="T8" fmla="*/ 0 w 454"/>
              <a:gd name="T9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907">
                <a:moveTo>
                  <a:pt x="0" y="0"/>
                </a:moveTo>
                <a:lnTo>
                  <a:pt x="454" y="0"/>
                </a:lnTo>
                <a:lnTo>
                  <a:pt x="454" y="907"/>
                </a:lnTo>
                <a:lnTo>
                  <a:pt x="0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9957" tIns="45715" rIns="1079870" bIns="45715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7140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53736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1079870" bIns="45715" rtlCol="0" anchor="ctr"/>
          <a:lstStyle/>
          <a:p>
            <a:pPr algn="ctr"/>
            <a:endParaRPr lang="de-DE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92150"/>
            <a:ext cx="7665244" cy="1800225"/>
          </a:xfrm>
          <a:prstGeom prst="rect">
            <a:avLst/>
          </a:prstGeom>
          <a:noFill/>
          <a:ln w="3810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der </a:t>
            </a:r>
            <a:r>
              <a:rPr lang="en-US" dirty="0" err="1" smtClean="0"/>
              <a:t>Präsentation</a:t>
            </a:r>
            <a:r>
              <a:rPr lang="en-US" dirty="0" smtClean="0"/>
              <a:t> </a:t>
            </a:r>
          </a:p>
        </p:txBody>
      </p:sp>
      <p:grpSp>
        <p:nvGrpSpPr>
          <p:cNvPr id="97" name="Group 96"/>
          <p:cNvGrpSpPr/>
          <p:nvPr userDrawn="1"/>
        </p:nvGrpSpPr>
        <p:grpSpPr>
          <a:xfrm>
            <a:off x="-519826" y="4791560"/>
            <a:ext cx="12035338" cy="1152040"/>
            <a:chOff x="-519826" y="4791560"/>
            <a:chExt cx="12035338" cy="1152040"/>
          </a:xfrm>
        </p:grpSpPr>
        <p:pic>
          <p:nvPicPr>
            <p:cNvPr id="98" name="Picture 38" descr="SUED_ClaimDT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20000" contrast="-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4864"/>
            <a:stretch/>
          </p:blipFill>
          <p:spPr bwMode="auto">
            <a:xfrm>
              <a:off x="7096125" y="5579622"/>
              <a:ext cx="1328738" cy="36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9" name="Group 33"/>
            <p:cNvGrpSpPr>
              <a:grpSpLocks noChangeAspect="1"/>
            </p:cNvGrpSpPr>
            <p:nvPr/>
          </p:nvGrpSpPr>
          <p:grpSpPr bwMode="auto">
            <a:xfrm>
              <a:off x="-519826" y="4791560"/>
              <a:ext cx="12035338" cy="781312"/>
              <a:chOff x="-5738" y="-366"/>
              <a:chExt cx="16128" cy="1047"/>
            </a:xfrm>
          </p:grpSpPr>
          <p:sp>
            <p:nvSpPr>
              <p:cNvPr id="100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-5738" y="-366"/>
                <a:ext cx="16128" cy="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-5738" y="-359"/>
                <a:ext cx="16126" cy="1040"/>
              </a:xfrm>
              <a:custGeom>
                <a:avLst/>
                <a:gdLst>
                  <a:gd name="T0" fmla="*/ 8060 w 8060"/>
                  <a:gd name="T1" fmla="*/ 0 h 514"/>
                  <a:gd name="T2" fmla="*/ 5198 w 8060"/>
                  <a:gd name="T3" fmla="*/ 381 h 514"/>
                  <a:gd name="T4" fmla="*/ 5190 w 8060"/>
                  <a:gd name="T5" fmla="*/ 377 h 514"/>
                  <a:gd name="T6" fmla="*/ 4672 w 8060"/>
                  <a:gd name="T7" fmla="*/ 299 h 514"/>
                  <a:gd name="T8" fmla="*/ 4021 w 8060"/>
                  <a:gd name="T9" fmla="*/ 379 h 514"/>
                  <a:gd name="T10" fmla="*/ 3853 w 8060"/>
                  <a:gd name="T11" fmla="*/ 282 h 514"/>
                  <a:gd name="T12" fmla="*/ 3851 w 8060"/>
                  <a:gd name="T13" fmla="*/ 282 h 514"/>
                  <a:gd name="T14" fmla="*/ 3651 w 8060"/>
                  <a:gd name="T15" fmla="*/ 349 h 514"/>
                  <a:gd name="T16" fmla="*/ 3204 w 8060"/>
                  <a:gd name="T17" fmla="*/ 262 h 514"/>
                  <a:gd name="T18" fmla="*/ 3200 w 8060"/>
                  <a:gd name="T19" fmla="*/ 265 h 514"/>
                  <a:gd name="T20" fmla="*/ 0 w 8060"/>
                  <a:gd name="T21" fmla="*/ 264 h 514"/>
                  <a:gd name="T22" fmla="*/ 0 w 8060"/>
                  <a:gd name="T23" fmla="*/ 514 h 514"/>
                  <a:gd name="T24" fmla="*/ 8060 w 8060"/>
                  <a:gd name="T25" fmla="*/ 514 h 514"/>
                  <a:gd name="T26" fmla="*/ 8060 w 8060"/>
                  <a:gd name="T2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60" h="514">
                    <a:moveTo>
                      <a:pt x="8060" y="0"/>
                    </a:moveTo>
                    <a:cubicBezTo>
                      <a:pt x="5198" y="381"/>
                      <a:pt x="5198" y="381"/>
                      <a:pt x="5198" y="381"/>
                    </a:cubicBezTo>
                    <a:cubicBezTo>
                      <a:pt x="5190" y="377"/>
                      <a:pt x="5190" y="377"/>
                      <a:pt x="5190" y="377"/>
                    </a:cubicBezTo>
                    <a:cubicBezTo>
                      <a:pt x="4672" y="299"/>
                      <a:pt x="4672" y="299"/>
                      <a:pt x="4672" y="299"/>
                    </a:cubicBezTo>
                    <a:cubicBezTo>
                      <a:pt x="4671" y="299"/>
                      <a:pt x="4043" y="376"/>
                      <a:pt x="4021" y="379"/>
                    </a:cubicBezTo>
                    <a:cubicBezTo>
                      <a:pt x="4019" y="378"/>
                      <a:pt x="3853" y="282"/>
                      <a:pt x="3853" y="282"/>
                    </a:cubicBezTo>
                    <a:cubicBezTo>
                      <a:pt x="3853" y="282"/>
                      <a:pt x="3852" y="282"/>
                      <a:pt x="3851" y="282"/>
                    </a:cubicBezTo>
                    <a:cubicBezTo>
                      <a:pt x="3851" y="282"/>
                      <a:pt x="3653" y="349"/>
                      <a:pt x="3651" y="349"/>
                    </a:cubicBezTo>
                    <a:cubicBezTo>
                      <a:pt x="3649" y="349"/>
                      <a:pt x="3204" y="262"/>
                      <a:pt x="3204" y="262"/>
                    </a:cubicBezTo>
                    <a:cubicBezTo>
                      <a:pt x="3200" y="265"/>
                      <a:pt x="3200" y="265"/>
                      <a:pt x="3200" y="26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8060" y="514"/>
                      <a:pt x="8060" y="514"/>
                      <a:pt x="8060" y="514"/>
                    </a:cubicBezTo>
                    <a:lnTo>
                      <a:pt x="80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664" y="-14"/>
                <a:ext cx="286" cy="237"/>
              </a:xfrm>
              <a:custGeom>
                <a:avLst/>
                <a:gdLst>
                  <a:gd name="T0" fmla="*/ 143 w 143"/>
                  <a:gd name="T1" fmla="*/ 117 h 117"/>
                  <a:gd name="T2" fmla="*/ 0 w 143"/>
                  <a:gd name="T3" fmla="*/ 90 h 117"/>
                  <a:gd name="T4" fmla="*/ 143 w 143"/>
                  <a:gd name="T5" fmla="*/ 0 h 117"/>
                  <a:gd name="T6" fmla="*/ 143 w 14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3" h="117">
                    <a:moveTo>
                      <a:pt x="143" y="117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88"/>
                      <a:pt x="81" y="38"/>
                      <a:pt x="143" y="0"/>
                    </a:cubicBezTo>
                    <a:lnTo>
                      <a:pt x="143" y="117"/>
                    </a:lnTo>
                    <a:close/>
                  </a:path>
                </a:pathLst>
              </a:custGeom>
              <a:solidFill>
                <a:srgbClr val="A9BF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000" y="-99"/>
                <a:ext cx="129" cy="358"/>
              </a:xfrm>
              <a:custGeom>
                <a:avLst/>
                <a:gdLst>
                  <a:gd name="T0" fmla="*/ 129 w 129"/>
                  <a:gd name="T1" fmla="*/ 358 h 358"/>
                  <a:gd name="T2" fmla="*/ 0 w 129"/>
                  <a:gd name="T3" fmla="*/ 332 h 358"/>
                  <a:gd name="T4" fmla="*/ 0 w 129"/>
                  <a:gd name="T5" fmla="*/ 53 h 358"/>
                  <a:gd name="T6" fmla="*/ 83 w 129"/>
                  <a:gd name="T7" fmla="*/ 2 h 358"/>
                  <a:gd name="T8" fmla="*/ 129 w 129"/>
                  <a:gd name="T9" fmla="*/ 0 h 358"/>
                  <a:gd name="T10" fmla="*/ 129 w 129"/>
                  <a:gd name="T11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58">
                    <a:moveTo>
                      <a:pt x="129" y="358"/>
                    </a:moveTo>
                    <a:lnTo>
                      <a:pt x="0" y="332"/>
                    </a:lnTo>
                    <a:lnTo>
                      <a:pt x="0" y="53"/>
                    </a:lnTo>
                    <a:lnTo>
                      <a:pt x="83" y="2"/>
                    </a:lnTo>
                    <a:lnTo>
                      <a:pt x="129" y="0"/>
                    </a:lnTo>
                    <a:lnTo>
                      <a:pt x="129" y="358"/>
                    </a:lnTo>
                    <a:close/>
                  </a:path>
                </a:pathLst>
              </a:custGeom>
              <a:solidFill>
                <a:srgbClr val="50742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950" y="-32"/>
                <a:ext cx="28" cy="261"/>
              </a:xfrm>
              <a:custGeom>
                <a:avLst/>
                <a:gdLst>
                  <a:gd name="T0" fmla="*/ 28 w 28"/>
                  <a:gd name="T1" fmla="*/ 261 h 261"/>
                  <a:gd name="T2" fmla="*/ 0 w 28"/>
                  <a:gd name="T3" fmla="*/ 255 h 261"/>
                  <a:gd name="T4" fmla="*/ 0 w 28"/>
                  <a:gd name="T5" fmla="*/ 18 h 261"/>
                  <a:gd name="T6" fmla="*/ 28 w 28"/>
                  <a:gd name="T7" fmla="*/ 0 h 261"/>
                  <a:gd name="T8" fmla="*/ 28 w 28"/>
                  <a:gd name="T9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1">
                    <a:moveTo>
                      <a:pt x="28" y="261"/>
                    </a:moveTo>
                    <a:lnTo>
                      <a:pt x="0" y="255"/>
                    </a:lnTo>
                    <a:lnTo>
                      <a:pt x="0" y="18"/>
                    </a:lnTo>
                    <a:lnTo>
                      <a:pt x="28" y="0"/>
                    </a:lnTo>
                    <a:lnTo>
                      <a:pt x="28" y="261"/>
                    </a:lnTo>
                    <a:close/>
                  </a:path>
                </a:pathLst>
              </a:custGeom>
              <a:solidFill>
                <a:srgbClr val="50742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1129" y="-103"/>
                <a:ext cx="186" cy="399"/>
              </a:xfrm>
              <a:custGeom>
                <a:avLst/>
                <a:gdLst>
                  <a:gd name="T0" fmla="*/ 93 w 93"/>
                  <a:gd name="T1" fmla="*/ 0 h 197"/>
                  <a:gd name="T2" fmla="*/ 93 w 93"/>
                  <a:gd name="T3" fmla="*/ 197 h 197"/>
                  <a:gd name="T4" fmla="*/ 0 w 93"/>
                  <a:gd name="T5" fmla="*/ 179 h 197"/>
                  <a:gd name="T6" fmla="*/ 0 w 93"/>
                  <a:gd name="T7" fmla="*/ 2 h 197"/>
                  <a:gd name="T8" fmla="*/ 93 w 93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97">
                    <a:moveTo>
                      <a:pt x="93" y="0"/>
                    </a:moveTo>
                    <a:cubicBezTo>
                      <a:pt x="93" y="197"/>
                      <a:pt x="93" y="197"/>
                      <a:pt x="93" y="197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5" y="1"/>
                      <a:pt x="63" y="1"/>
                      <a:pt x="93" y="0"/>
                    </a:cubicBezTo>
                    <a:close/>
                  </a:path>
                </a:pathLst>
              </a:custGeom>
              <a:solidFill>
                <a:srgbClr val="A9CDE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1315" y="-105"/>
                <a:ext cx="170" cy="435"/>
              </a:xfrm>
              <a:custGeom>
                <a:avLst/>
                <a:gdLst>
                  <a:gd name="T0" fmla="*/ 85 w 85"/>
                  <a:gd name="T1" fmla="*/ 215 h 215"/>
                  <a:gd name="T2" fmla="*/ 0 w 85"/>
                  <a:gd name="T3" fmla="*/ 198 h 215"/>
                  <a:gd name="T4" fmla="*/ 0 w 85"/>
                  <a:gd name="T5" fmla="*/ 1 h 215"/>
                  <a:gd name="T6" fmla="*/ 45 w 85"/>
                  <a:gd name="T7" fmla="*/ 1 h 215"/>
                  <a:gd name="T8" fmla="*/ 85 w 85"/>
                  <a:gd name="T9" fmla="*/ 54 h 215"/>
                  <a:gd name="T10" fmla="*/ 85 w 85"/>
                  <a:gd name="T11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215">
                    <a:moveTo>
                      <a:pt x="85" y="215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6" y="1"/>
                      <a:pt x="45" y="0"/>
                      <a:pt x="45" y="1"/>
                    </a:cubicBezTo>
                    <a:cubicBezTo>
                      <a:pt x="45" y="1"/>
                      <a:pt x="76" y="41"/>
                      <a:pt x="85" y="54"/>
                    </a:cubicBezTo>
                    <a:lnTo>
                      <a:pt x="85" y="215"/>
                    </a:lnTo>
                    <a:close/>
                  </a:path>
                </a:pathLst>
              </a:custGeom>
              <a:solidFill>
                <a:srgbClr val="B3193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1485" y="-247"/>
                <a:ext cx="158" cy="591"/>
              </a:xfrm>
              <a:custGeom>
                <a:avLst/>
                <a:gdLst>
                  <a:gd name="T0" fmla="*/ 79 w 79"/>
                  <a:gd name="T1" fmla="*/ 0 h 292"/>
                  <a:gd name="T2" fmla="*/ 79 w 79"/>
                  <a:gd name="T3" fmla="*/ 280 h 292"/>
                  <a:gd name="T4" fmla="*/ 41 w 79"/>
                  <a:gd name="T5" fmla="*/ 292 h 292"/>
                  <a:gd name="T6" fmla="*/ 0 w 79"/>
                  <a:gd name="T7" fmla="*/ 285 h 292"/>
                  <a:gd name="T8" fmla="*/ 0 w 79"/>
                  <a:gd name="T9" fmla="*/ 124 h 292"/>
                  <a:gd name="T10" fmla="*/ 36 w 79"/>
                  <a:gd name="T11" fmla="*/ 18 h 292"/>
                  <a:gd name="T12" fmla="*/ 79 w 79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92">
                    <a:moveTo>
                      <a:pt x="79" y="0"/>
                    </a:moveTo>
                    <a:cubicBezTo>
                      <a:pt x="79" y="280"/>
                      <a:pt x="79" y="280"/>
                      <a:pt x="79" y="280"/>
                    </a:cubicBezTo>
                    <a:cubicBezTo>
                      <a:pt x="41" y="292"/>
                      <a:pt x="41" y="292"/>
                      <a:pt x="41" y="292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1" y="124"/>
                      <a:pt x="35" y="19"/>
                      <a:pt x="36" y="18"/>
                    </a:cubicBezTo>
                    <a:cubicBezTo>
                      <a:pt x="51" y="14"/>
                      <a:pt x="66" y="7"/>
                      <a:pt x="79" y="0"/>
                    </a:cubicBezTo>
                    <a:close/>
                  </a:path>
                </a:pathLst>
              </a:custGeom>
              <a:solidFill>
                <a:srgbClr val="DE7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1979" y="-85"/>
                <a:ext cx="152" cy="389"/>
              </a:xfrm>
              <a:custGeom>
                <a:avLst/>
                <a:gdLst>
                  <a:gd name="T0" fmla="*/ 152 w 152"/>
                  <a:gd name="T1" fmla="*/ 389 h 389"/>
                  <a:gd name="T2" fmla="*/ 0 w 152"/>
                  <a:gd name="T3" fmla="*/ 300 h 389"/>
                  <a:gd name="T4" fmla="*/ 0 w 152"/>
                  <a:gd name="T5" fmla="*/ 0 h 389"/>
                  <a:gd name="T6" fmla="*/ 122 w 152"/>
                  <a:gd name="T7" fmla="*/ 93 h 389"/>
                  <a:gd name="T8" fmla="*/ 152 w 152"/>
                  <a:gd name="T9" fmla="*/ 71 h 389"/>
                  <a:gd name="T10" fmla="*/ 152 w 152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389">
                    <a:moveTo>
                      <a:pt x="152" y="389"/>
                    </a:moveTo>
                    <a:lnTo>
                      <a:pt x="0" y="300"/>
                    </a:lnTo>
                    <a:lnTo>
                      <a:pt x="0" y="0"/>
                    </a:lnTo>
                    <a:lnTo>
                      <a:pt x="122" y="93"/>
                    </a:lnTo>
                    <a:lnTo>
                      <a:pt x="152" y="71"/>
                    </a:lnTo>
                    <a:lnTo>
                      <a:pt x="152" y="389"/>
                    </a:lnTo>
                    <a:close/>
                  </a:path>
                </a:pathLst>
              </a:custGeom>
              <a:solidFill>
                <a:srgbClr val="A9BF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Freeform 42"/>
              <p:cNvSpPr>
                <a:spLocks/>
              </p:cNvSpPr>
              <p:nvPr/>
            </p:nvSpPr>
            <p:spPr bwMode="auto">
              <a:xfrm>
                <a:off x="1643" y="-291"/>
                <a:ext cx="314" cy="611"/>
              </a:xfrm>
              <a:custGeom>
                <a:avLst/>
                <a:gdLst>
                  <a:gd name="T0" fmla="*/ 157 w 157"/>
                  <a:gd name="T1" fmla="*/ 249 h 302"/>
                  <a:gd name="T2" fmla="*/ 0 w 157"/>
                  <a:gd name="T3" fmla="*/ 302 h 302"/>
                  <a:gd name="T4" fmla="*/ 0 w 157"/>
                  <a:gd name="T5" fmla="*/ 22 h 302"/>
                  <a:gd name="T6" fmla="*/ 33 w 157"/>
                  <a:gd name="T7" fmla="*/ 0 h 302"/>
                  <a:gd name="T8" fmla="*/ 157 w 157"/>
                  <a:gd name="T9" fmla="*/ 94 h 302"/>
                  <a:gd name="T10" fmla="*/ 157 w 157"/>
                  <a:gd name="T11" fmla="*/ 249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302">
                    <a:moveTo>
                      <a:pt x="157" y="249"/>
                    </a:moveTo>
                    <a:cubicBezTo>
                      <a:pt x="0" y="302"/>
                      <a:pt x="0" y="302"/>
                      <a:pt x="0" y="30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9" y="11"/>
                      <a:pt x="33" y="0"/>
                      <a:pt x="33" y="0"/>
                    </a:cubicBezTo>
                    <a:cubicBezTo>
                      <a:pt x="157" y="94"/>
                      <a:pt x="157" y="94"/>
                      <a:pt x="157" y="94"/>
                    </a:cubicBezTo>
                    <a:lnTo>
                      <a:pt x="157" y="249"/>
                    </a:lnTo>
                    <a:close/>
                  </a:path>
                </a:pathLst>
              </a:custGeom>
              <a:solidFill>
                <a:srgbClr val="A9BF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Freeform 43"/>
              <p:cNvSpPr>
                <a:spLocks/>
              </p:cNvSpPr>
              <p:nvPr/>
            </p:nvSpPr>
            <p:spPr bwMode="auto">
              <a:xfrm>
                <a:off x="2131" y="-113"/>
                <a:ext cx="490" cy="518"/>
              </a:xfrm>
              <a:custGeom>
                <a:avLst/>
                <a:gdLst>
                  <a:gd name="T0" fmla="*/ 490 w 490"/>
                  <a:gd name="T1" fmla="*/ 478 h 518"/>
                  <a:gd name="T2" fmla="*/ 174 w 490"/>
                  <a:gd name="T3" fmla="*/ 518 h 518"/>
                  <a:gd name="T4" fmla="*/ 0 w 490"/>
                  <a:gd name="T5" fmla="*/ 417 h 518"/>
                  <a:gd name="T6" fmla="*/ 0 w 490"/>
                  <a:gd name="T7" fmla="*/ 99 h 518"/>
                  <a:gd name="T8" fmla="*/ 134 w 490"/>
                  <a:gd name="T9" fmla="*/ 0 h 518"/>
                  <a:gd name="T10" fmla="*/ 490 w 490"/>
                  <a:gd name="T11" fmla="*/ 105 h 518"/>
                  <a:gd name="T12" fmla="*/ 490 w 490"/>
                  <a:gd name="T13" fmla="*/ 47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518">
                    <a:moveTo>
                      <a:pt x="490" y="478"/>
                    </a:moveTo>
                    <a:lnTo>
                      <a:pt x="174" y="518"/>
                    </a:lnTo>
                    <a:lnTo>
                      <a:pt x="0" y="417"/>
                    </a:lnTo>
                    <a:lnTo>
                      <a:pt x="0" y="99"/>
                    </a:lnTo>
                    <a:lnTo>
                      <a:pt x="134" y="0"/>
                    </a:lnTo>
                    <a:lnTo>
                      <a:pt x="490" y="105"/>
                    </a:lnTo>
                    <a:lnTo>
                      <a:pt x="490" y="478"/>
                    </a:lnTo>
                    <a:close/>
                  </a:path>
                </a:pathLst>
              </a:custGeom>
              <a:solidFill>
                <a:srgbClr val="F4D1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Freeform 44"/>
              <p:cNvSpPr>
                <a:spLocks/>
              </p:cNvSpPr>
              <p:nvPr/>
            </p:nvSpPr>
            <p:spPr bwMode="auto">
              <a:xfrm>
                <a:off x="2785" y="17"/>
                <a:ext cx="332" cy="327"/>
              </a:xfrm>
              <a:custGeom>
                <a:avLst/>
                <a:gdLst>
                  <a:gd name="T0" fmla="*/ 332 w 332"/>
                  <a:gd name="T1" fmla="*/ 287 h 327"/>
                  <a:gd name="T2" fmla="*/ 0 w 332"/>
                  <a:gd name="T3" fmla="*/ 327 h 327"/>
                  <a:gd name="T4" fmla="*/ 0 w 332"/>
                  <a:gd name="T5" fmla="*/ 24 h 327"/>
                  <a:gd name="T6" fmla="*/ 170 w 332"/>
                  <a:gd name="T7" fmla="*/ 74 h 327"/>
                  <a:gd name="T8" fmla="*/ 332 w 332"/>
                  <a:gd name="T9" fmla="*/ 0 h 327"/>
                  <a:gd name="T10" fmla="*/ 332 w 332"/>
                  <a:gd name="T11" fmla="*/ 28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2" h="327">
                    <a:moveTo>
                      <a:pt x="332" y="287"/>
                    </a:moveTo>
                    <a:lnTo>
                      <a:pt x="0" y="327"/>
                    </a:lnTo>
                    <a:lnTo>
                      <a:pt x="0" y="24"/>
                    </a:lnTo>
                    <a:lnTo>
                      <a:pt x="170" y="74"/>
                    </a:lnTo>
                    <a:lnTo>
                      <a:pt x="332" y="0"/>
                    </a:lnTo>
                    <a:lnTo>
                      <a:pt x="332" y="287"/>
                    </a:lnTo>
                    <a:close/>
                  </a:path>
                </a:pathLst>
              </a:custGeom>
              <a:solidFill>
                <a:srgbClr val="F4D1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Freeform 45"/>
              <p:cNvSpPr>
                <a:spLocks/>
              </p:cNvSpPr>
              <p:nvPr/>
            </p:nvSpPr>
            <p:spPr bwMode="auto">
              <a:xfrm>
                <a:off x="2621" y="-8"/>
                <a:ext cx="164" cy="373"/>
              </a:xfrm>
              <a:custGeom>
                <a:avLst/>
                <a:gdLst>
                  <a:gd name="T0" fmla="*/ 164 w 164"/>
                  <a:gd name="T1" fmla="*/ 49 h 373"/>
                  <a:gd name="T2" fmla="*/ 164 w 164"/>
                  <a:gd name="T3" fmla="*/ 352 h 373"/>
                  <a:gd name="T4" fmla="*/ 0 w 164"/>
                  <a:gd name="T5" fmla="*/ 373 h 373"/>
                  <a:gd name="T6" fmla="*/ 0 w 164"/>
                  <a:gd name="T7" fmla="*/ 0 h 373"/>
                  <a:gd name="T8" fmla="*/ 164 w 164"/>
                  <a:gd name="T9" fmla="*/ 49 h 373"/>
                  <a:gd name="T10" fmla="*/ 164 w 164"/>
                  <a:gd name="T11" fmla="*/ 4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373">
                    <a:moveTo>
                      <a:pt x="164" y="49"/>
                    </a:moveTo>
                    <a:lnTo>
                      <a:pt x="164" y="352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164" y="49"/>
                    </a:lnTo>
                    <a:lnTo>
                      <a:pt x="164" y="49"/>
                    </a:lnTo>
                    <a:close/>
                  </a:path>
                </a:pathLst>
              </a:custGeom>
              <a:solidFill>
                <a:srgbClr val="6F273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3" name="Freeform 46"/>
              <p:cNvSpPr>
                <a:spLocks/>
              </p:cNvSpPr>
              <p:nvPr/>
            </p:nvSpPr>
            <p:spPr bwMode="auto">
              <a:xfrm>
                <a:off x="3617" y="-10"/>
                <a:ext cx="147" cy="277"/>
              </a:xfrm>
              <a:custGeom>
                <a:avLst/>
                <a:gdLst>
                  <a:gd name="T0" fmla="*/ 147 w 147"/>
                  <a:gd name="T1" fmla="*/ 277 h 277"/>
                  <a:gd name="T2" fmla="*/ 0 w 147"/>
                  <a:gd name="T3" fmla="*/ 253 h 277"/>
                  <a:gd name="T4" fmla="*/ 0 w 147"/>
                  <a:gd name="T5" fmla="*/ 33 h 277"/>
                  <a:gd name="T6" fmla="*/ 147 w 147"/>
                  <a:gd name="T7" fmla="*/ 0 h 277"/>
                  <a:gd name="T8" fmla="*/ 147 w 147"/>
                  <a:gd name="T9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7">
                    <a:moveTo>
                      <a:pt x="147" y="277"/>
                    </a:moveTo>
                    <a:lnTo>
                      <a:pt x="0" y="253"/>
                    </a:lnTo>
                    <a:lnTo>
                      <a:pt x="0" y="33"/>
                    </a:lnTo>
                    <a:lnTo>
                      <a:pt x="147" y="0"/>
                    </a:lnTo>
                    <a:lnTo>
                      <a:pt x="147" y="277"/>
                    </a:lnTo>
                    <a:close/>
                  </a:path>
                </a:pathLst>
              </a:custGeom>
              <a:solidFill>
                <a:srgbClr val="B3193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4" name="Freeform 47"/>
              <p:cNvSpPr>
                <a:spLocks/>
              </p:cNvSpPr>
              <p:nvPr/>
            </p:nvSpPr>
            <p:spPr bwMode="auto">
              <a:xfrm>
                <a:off x="3117" y="17"/>
                <a:ext cx="478" cy="287"/>
              </a:xfrm>
              <a:custGeom>
                <a:avLst/>
                <a:gdLst>
                  <a:gd name="T0" fmla="*/ 478 w 478"/>
                  <a:gd name="T1" fmla="*/ 226 h 287"/>
                  <a:gd name="T2" fmla="*/ 0 w 478"/>
                  <a:gd name="T3" fmla="*/ 287 h 287"/>
                  <a:gd name="T4" fmla="*/ 0 w 478"/>
                  <a:gd name="T5" fmla="*/ 0 h 287"/>
                  <a:gd name="T6" fmla="*/ 186 w 478"/>
                  <a:gd name="T7" fmla="*/ 74 h 287"/>
                  <a:gd name="T8" fmla="*/ 478 w 478"/>
                  <a:gd name="T9" fmla="*/ 10 h 287"/>
                  <a:gd name="T10" fmla="*/ 478 w 478"/>
                  <a:gd name="T11" fmla="*/ 2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8" h="287">
                    <a:moveTo>
                      <a:pt x="478" y="226"/>
                    </a:moveTo>
                    <a:lnTo>
                      <a:pt x="0" y="287"/>
                    </a:lnTo>
                    <a:lnTo>
                      <a:pt x="0" y="0"/>
                    </a:lnTo>
                    <a:lnTo>
                      <a:pt x="186" y="74"/>
                    </a:lnTo>
                    <a:lnTo>
                      <a:pt x="478" y="10"/>
                    </a:lnTo>
                    <a:lnTo>
                      <a:pt x="478" y="226"/>
                    </a:lnTo>
                    <a:close/>
                  </a:path>
                </a:pathLst>
              </a:custGeom>
              <a:solidFill>
                <a:srgbClr val="B3193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>
                <a:off x="4020" y="6"/>
                <a:ext cx="72" cy="310"/>
              </a:xfrm>
              <a:custGeom>
                <a:avLst/>
                <a:gdLst>
                  <a:gd name="T0" fmla="*/ 72 w 72"/>
                  <a:gd name="T1" fmla="*/ 310 h 310"/>
                  <a:gd name="T2" fmla="*/ 0 w 72"/>
                  <a:gd name="T3" fmla="*/ 300 h 310"/>
                  <a:gd name="T4" fmla="*/ 0 w 72"/>
                  <a:gd name="T5" fmla="*/ 0 h 310"/>
                  <a:gd name="T6" fmla="*/ 72 w 72"/>
                  <a:gd name="T7" fmla="*/ 45 h 310"/>
                  <a:gd name="T8" fmla="*/ 72 w 72"/>
                  <a:gd name="T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0">
                    <a:moveTo>
                      <a:pt x="72" y="310"/>
                    </a:moveTo>
                    <a:lnTo>
                      <a:pt x="0" y="300"/>
                    </a:lnTo>
                    <a:lnTo>
                      <a:pt x="0" y="0"/>
                    </a:lnTo>
                    <a:lnTo>
                      <a:pt x="72" y="45"/>
                    </a:lnTo>
                    <a:lnTo>
                      <a:pt x="72" y="310"/>
                    </a:lnTo>
                    <a:close/>
                  </a:path>
                </a:pathLst>
              </a:custGeom>
              <a:solidFill>
                <a:srgbClr val="50742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>
                <a:off x="3764" y="-46"/>
                <a:ext cx="234" cy="348"/>
              </a:xfrm>
              <a:custGeom>
                <a:avLst/>
                <a:gdLst>
                  <a:gd name="T0" fmla="*/ 234 w 234"/>
                  <a:gd name="T1" fmla="*/ 348 h 348"/>
                  <a:gd name="T2" fmla="*/ 0 w 234"/>
                  <a:gd name="T3" fmla="*/ 313 h 348"/>
                  <a:gd name="T4" fmla="*/ 0 w 234"/>
                  <a:gd name="T5" fmla="*/ 36 h 348"/>
                  <a:gd name="T6" fmla="*/ 170 w 234"/>
                  <a:gd name="T7" fmla="*/ 0 h 348"/>
                  <a:gd name="T8" fmla="*/ 234 w 234"/>
                  <a:gd name="T9" fmla="*/ 40 h 348"/>
                  <a:gd name="T10" fmla="*/ 234 w 234"/>
                  <a:gd name="T11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48">
                    <a:moveTo>
                      <a:pt x="234" y="348"/>
                    </a:moveTo>
                    <a:lnTo>
                      <a:pt x="0" y="313"/>
                    </a:lnTo>
                    <a:lnTo>
                      <a:pt x="0" y="36"/>
                    </a:lnTo>
                    <a:lnTo>
                      <a:pt x="170" y="0"/>
                    </a:lnTo>
                    <a:lnTo>
                      <a:pt x="234" y="40"/>
                    </a:lnTo>
                    <a:lnTo>
                      <a:pt x="234" y="348"/>
                    </a:lnTo>
                    <a:close/>
                  </a:path>
                </a:pathLst>
              </a:custGeom>
              <a:solidFill>
                <a:srgbClr val="50742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4092" y="51"/>
                <a:ext cx="570" cy="352"/>
              </a:xfrm>
              <a:custGeom>
                <a:avLst/>
                <a:gdLst>
                  <a:gd name="T0" fmla="*/ 0 w 570"/>
                  <a:gd name="T1" fmla="*/ 265 h 352"/>
                  <a:gd name="T2" fmla="*/ 0 w 570"/>
                  <a:gd name="T3" fmla="*/ 0 h 352"/>
                  <a:gd name="T4" fmla="*/ 570 w 570"/>
                  <a:gd name="T5" fmla="*/ 352 h 352"/>
                  <a:gd name="T6" fmla="*/ 0 w 570"/>
                  <a:gd name="T7" fmla="*/ 265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0" h="352">
                    <a:moveTo>
                      <a:pt x="0" y="265"/>
                    </a:moveTo>
                    <a:lnTo>
                      <a:pt x="0" y="0"/>
                    </a:lnTo>
                    <a:lnTo>
                      <a:pt x="570" y="352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A9BF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Freeform 51"/>
              <p:cNvSpPr>
                <a:spLocks/>
              </p:cNvSpPr>
              <p:nvPr/>
            </p:nvSpPr>
            <p:spPr bwMode="auto">
              <a:xfrm>
                <a:off x="1957" y="-101"/>
                <a:ext cx="22" cy="316"/>
              </a:xfrm>
              <a:custGeom>
                <a:avLst/>
                <a:gdLst>
                  <a:gd name="T0" fmla="*/ 0 w 22"/>
                  <a:gd name="T1" fmla="*/ 0 h 316"/>
                  <a:gd name="T2" fmla="*/ 22 w 22"/>
                  <a:gd name="T3" fmla="*/ 16 h 316"/>
                  <a:gd name="T4" fmla="*/ 22 w 22"/>
                  <a:gd name="T5" fmla="*/ 316 h 316"/>
                  <a:gd name="T6" fmla="*/ 12 w 22"/>
                  <a:gd name="T7" fmla="*/ 310 h 316"/>
                  <a:gd name="T8" fmla="*/ 0 w 22"/>
                  <a:gd name="T9" fmla="*/ 314 h 316"/>
                  <a:gd name="T10" fmla="*/ 0 w 22"/>
                  <a:gd name="T11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16">
                    <a:moveTo>
                      <a:pt x="0" y="0"/>
                    </a:moveTo>
                    <a:lnTo>
                      <a:pt x="22" y="16"/>
                    </a:lnTo>
                    <a:lnTo>
                      <a:pt x="22" y="316"/>
                    </a:lnTo>
                    <a:lnTo>
                      <a:pt x="12" y="310"/>
                    </a:lnTo>
                    <a:lnTo>
                      <a:pt x="0" y="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1939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Freeform 52"/>
              <p:cNvSpPr>
                <a:spLocks/>
              </p:cNvSpPr>
              <p:nvPr/>
            </p:nvSpPr>
            <p:spPr bwMode="auto">
              <a:xfrm>
                <a:off x="3595" y="23"/>
                <a:ext cx="22" cy="220"/>
              </a:xfrm>
              <a:custGeom>
                <a:avLst/>
                <a:gdLst>
                  <a:gd name="T0" fmla="*/ 0 w 22"/>
                  <a:gd name="T1" fmla="*/ 4 h 220"/>
                  <a:gd name="T2" fmla="*/ 22 w 22"/>
                  <a:gd name="T3" fmla="*/ 0 h 220"/>
                  <a:gd name="T4" fmla="*/ 22 w 22"/>
                  <a:gd name="T5" fmla="*/ 220 h 220"/>
                  <a:gd name="T6" fmla="*/ 12 w 22"/>
                  <a:gd name="T7" fmla="*/ 220 h 220"/>
                  <a:gd name="T8" fmla="*/ 0 w 22"/>
                  <a:gd name="T9" fmla="*/ 220 h 220"/>
                  <a:gd name="T10" fmla="*/ 0 w 22"/>
                  <a:gd name="T11" fmla="*/ 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0">
                    <a:moveTo>
                      <a:pt x="0" y="4"/>
                    </a:moveTo>
                    <a:lnTo>
                      <a:pt x="22" y="0"/>
                    </a:lnTo>
                    <a:lnTo>
                      <a:pt x="22" y="220"/>
                    </a:lnTo>
                    <a:lnTo>
                      <a:pt x="12" y="220"/>
                    </a:lnTo>
                    <a:lnTo>
                      <a:pt x="0" y="2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F273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6" name="Freeform 53"/>
              <p:cNvSpPr>
                <a:spLocks/>
              </p:cNvSpPr>
              <p:nvPr/>
            </p:nvSpPr>
            <p:spPr bwMode="auto">
              <a:xfrm>
                <a:off x="3998" y="-6"/>
                <a:ext cx="22" cy="312"/>
              </a:xfrm>
              <a:custGeom>
                <a:avLst/>
                <a:gdLst>
                  <a:gd name="T0" fmla="*/ 0 w 22"/>
                  <a:gd name="T1" fmla="*/ 308 h 312"/>
                  <a:gd name="T2" fmla="*/ 0 w 22"/>
                  <a:gd name="T3" fmla="*/ 0 h 312"/>
                  <a:gd name="T4" fmla="*/ 4 w 22"/>
                  <a:gd name="T5" fmla="*/ 2 h 312"/>
                  <a:gd name="T6" fmla="*/ 18 w 22"/>
                  <a:gd name="T7" fmla="*/ 10 h 312"/>
                  <a:gd name="T8" fmla="*/ 22 w 22"/>
                  <a:gd name="T9" fmla="*/ 12 h 312"/>
                  <a:gd name="T10" fmla="*/ 22 w 22"/>
                  <a:gd name="T11" fmla="*/ 312 h 312"/>
                  <a:gd name="T12" fmla="*/ 18 w 22"/>
                  <a:gd name="T13" fmla="*/ 312 h 312"/>
                  <a:gd name="T14" fmla="*/ 4 w 22"/>
                  <a:gd name="T15" fmla="*/ 310 h 312"/>
                  <a:gd name="T16" fmla="*/ 0 w 22"/>
                  <a:gd name="T17" fmla="*/ 308 h 312"/>
                  <a:gd name="T18" fmla="*/ 0 w 22"/>
                  <a:gd name="T19" fmla="*/ 30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312">
                    <a:moveTo>
                      <a:pt x="0" y="308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8" y="10"/>
                    </a:lnTo>
                    <a:lnTo>
                      <a:pt x="22" y="12"/>
                    </a:lnTo>
                    <a:lnTo>
                      <a:pt x="22" y="312"/>
                    </a:lnTo>
                    <a:lnTo>
                      <a:pt x="18" y="312"/>
                    </a:lnTo>
                    <a:lnTo>
                      <a:pt x="4" y="310"/>
                    </a:lnTo>
                    <a:lnTo>
                      <a:pt x="0" y="308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4D1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7" name="Freeform 54"/>
              <p:cNvSpPr>
                <a:spLocks/>
              </p:cNvSpPr>
              <p:nvPr/>
            </p:nvSpPr>
            <p:spPr bwMode="auto">
              <a:xfrm>
                <a:off x="978" y="-46"/>
                <a:ext cx="22" cy="279"/>
              </a:xfrm>
              <a:custGeom>
                <a:avLst/>
                <a:gdLst>
                  <a:gd name="T0" fmla="*/ 0 w 22"/>
                  <a:gd name="T1" fmla="*/ 14 h 279"/>
                  <a:gd name="T2" fmla="*/ 4 w 22"/>
                  <a:gd name="T3" fmla="*/ 12 h 279"/>
                  <a:gd name="T4" fmla="*/ 18 w 22"/>
                  <a:gd name="T5" fmla="*/ 2 h 279"/>
                  <a:gd name="T6" fmla="*/ 22 w 22"/>
                  <a:gd name="T7" fmla="*/ 0 h 279"/>
                  <a:gd name="T8" fmla="*/ 22 w 22"/>
                  <a:gd name="T9" fmla="*/ 279 h 279"/>
                  <a:gd name="T10" fmla="*/ 0 w 22"/>
                  <a:gd name="T11" fmla="*/ 275 h 279"/>
                  <a:gd name="T12" fmla="*/ 0 w 22"/>
                  <a:gd name="T13" fmla="*/ 1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79">
                    <a:moveTo>
                      <a:pt x="0" y="14"/>
                    </a:moveTo>
                    <a:lnTo>
                      <a:pt x="4" y="1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279"/>
                    </a:lnTo>
                    <a:lnTo>
                      <a:pt x="0" y="27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67227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0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None/>
        <a:defRPr sz="1800" baseline="0">
          <a:solidFill>
            <a:schemeClr val="bg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268288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Font typeface="Kievit-Medium" pitchFamily="2" charset="0"/>
        <a:buNone/>
        <a:defRPr>
          <a:solidFill>
            <a:schemeClr val="tx1"/>
          </a:solidFill>
          <a:latin typeface="Kievit-Regular" pitchFamily="2" charset="0"/>
        </a:defRPr>
      </a:lvl2pPr>
      <a:lvl3pPr marL="741363" indent="-230188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tx1"/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tx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39053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607077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623507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25674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3942708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bg1">
              <a:lumMod val="50000"/>
              <a:lumOff val="50000"/>
            </a:schemeClr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g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024" y="6545712"/>
            <a:ext cx="394335" cy="1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179388" indent="-179388" algn="l" rtl="0" eaLnBrk="1" fontAlgn="base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uedtirol" pitchFamily="2" charset="0"/>
              <a:buChar char="∙"/>
              <a:defRPr sz="2800" kern="0" spc="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8775" indent="-15875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500"/>
              </a:spcAft>
              <a:buSzPct val="80000"/>
              <a:buFont typeface="Suedtirol" pitchFamily="2" charset="0"/>
              <a:buChar char="∙"/>
              <a:defRPr sz="2200">
                <a:solidFill>
                  <a:schemeClr val="bg1"/>
                </a:solidFill>
                <a:latin typeface="Kievit-Regular" pitchFamily="2" charset="0"/>
              </a:defRPr>
            </a:lvl2pPr>
            <a:lvl3pPr marL="741363" indent="-2301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90000"/>
              <a:buFont typeface="Suedtirol" pitchFamily="2" charset="0"/>
              <a:buChar char="–"/>
              <a:defRPr sz="1600">
                <a:solidFill>
                  <a:schemeClr val="bg1"/>
                </a:solidFill>
                <a:latin typeface="Kievit-Regular" pitchFamily="2" charset="0"/>
              </a:defRPr>
            </a:lvl3pPr>
            <a:lvl4pPr marL="974725" indent="-2317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Font typeface="Kievit-Medium" pitchFamily="2" charset="0"/>
              <a:buChar char="›"/>
              <a:defRPr sz="1600">
                <a:solidFill>
                  <a:schemeClr val="bg1"/>
                </a:solidFill>
                <a:latin typeface="Kievit-Regular" pitchFamily="2" charset="0"/>
              </a:defRPr>
            </a:lvl4pPr>
            <a:lvl5pPr marL="1241425" indent="-26511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Font typeface="Kievit-Medium" pitchFamily="2" charset="0"/>
              <a:buChar char="›"/>
              <a:defRPr sz="1400">
                <a:solidFill>
                  <a:schemeClr val="bg1"/>
                </a:solidFill>
                <a:latin typeface="Kievit-Regular" pitchFamily="2" charset="0"/>
              </a:defRPr>
            </a:lvl5pPr>
            <a:lvl6pPr marL="1698625" indent="-265113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Kievit-Medium" pitchFamily="2" charset="0"/>
              <a:buChar char="›"/>
              <a:defRPr sz="1200">
                <a:solidFill>
                  <a:schemeClr val="tx1"/>
                </a:solidFill>
                <a:latin typeface="Kievit-Regular" pitchFamily="2" charset="0"/>
              </a:defRPr>
            </a:lvl6pPr>
            <a:lvl7pPr marL="2155825" indent="-265113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Kievit-Medium" pitchFamily="2" charset="0"/>
              <a:buChar char="›"/>
              <a:defRPr sz="1200">
                <a:solidFill>
                  <a:schemeClr val="tx1"/>
                </a:solidFill>
                <a:latin typeface="Kievit-Regular" pitchFamily="2" charset="0"/>
              </a:defRPr>
            </a:lvl7pPr>
            <a:lvl8pPr marL="2613025" indent="-265113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Kievit-Medium" pitchFamily="2" charset="0"/>
              <a:buChar char="›"/>
              <a:defRPr sz="1200">
                <a:solidFill>
                  <a:schemeClr val="tx1"/>
                </a:solidFill>
                <a:latin typeface="Kievit-Regular" pitchFamily="2" charset="0"/>
              </a:defRPr>
            </a:lvl8pPr>
            <a:lvl9pPr marL="3070225" indent="-265113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Kievit-Medium" pitchFamily="2" charset="0"/>
              <a:buChar char="›"/>
              <a:defRPr sz="1200">
                <a:solidFill>
                  <a:schemeClr val="tx1"/>
                </a:solidFill>
                <a:latin typeface="Kievit-Regular" pitchFamily="2" charset="0"/>
              </a:defRPr>
            </a:lvl9pPr>
          </a:lstStyle>
          <a:p>
            <a:endParaRPr lang="it-IT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735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dirty="0" smtClean="0">
          <a:solidFill>
            <a:schemeClr val="bg1"/>
          </a:solidFill>
          <a:latin typeface="Kievit-Regular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/>
        </a:buClr>
        <a:buSzPct val="110000"/>
        <a:buFont typeface="Suedtirol" pitchFamily="2" charset="0"/>
        <a:buChar char="∙"/>
        <a:defRPr sz="2800" kern="0" spc="50" baseline="0">
          <a:solidFill>
            <a:schemeClr val="bg1"/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SzPct val="80000"/>
        <a:buFont typeface="Suedtirol" pitchFamily="2" charset="0"/>
        <a:buChar char="∙"/>
        <a:defRPr sz="2200">
          <a:solidFill>
            <a:schemeClr val="bg1"/>
          </a:solidFill>
          <a:latin typeface="Kievit-Regular" pitchFamily="2" charset="0"/>
        </a:defRPr>
      </a:lvl2pPr>
      <a:lvl3pPr marL="741363" indent="-230188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Char char="–"/>
        <a:defRPr sz="1600">
          <a:solidFill>
            <a:schemeClr val="bg1"/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2922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8" r:id="rId2"/>
    <p:sldLayoutId id="214748429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dirty="0" smtClean="0">
          <a:solidFill>
            <a:schemeClr val="bg1"/>
          </a:solidFill>
          <a:latin typeface="Kievit-Regular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/>
        </a:buClr>
        <a:buSzPct val="110000"/>
        <a:buFont typeface="Suedtirol" pitchFamily="2" charset="0"/>
        <a:buChar char="∙"/>
        <a:defRPr sz="2800" kern="0" spc="50" baseline="0">
          <a:solidFill>
            <a:schemeClr val="bg1"/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SzPct val="80000"/>
        <a:buFont typeface="Suedtirol" pitchFamily="2" charset="0"/>
        <a:buChar char="∙"/>
        <a:defRPr sz="2200">
          <a:solidFill>
            <a:schemeClr val="bg1"/>
          </a:solidFill>
          <a:latin typeface="Kievit-Regular" pitchFamily="2" charset="0"/>
        </a:defRPr>
      </a:lvl2pPr>
      <a:lvl3pPr marL="741363" indent="-230188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Char char="–"/>
        <a:defRPr sz="1600">
          <a:solidFill>
            <a:schemeClr val="bg1"/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476250"/>
            <a:ext cx="6264275" cy="590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Zitate</a:t>
            </a:r>
            <a:r>
              <a:rPr lang="en-US" dirty="0" smtClean="0"/>
              <a:t>-Box und </a:t>
            </a:r>
            <a:r>
              <a:rPr lang="en-US" dirty="0" err="1" smtClean="0"/>
              <a:t>kann</a:t>
            </a:r>
            <a:r>
              <a:rPr lang="en-US" dirty="0" smtClean="0"/>
              <a:t> je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Länge</a:t>
            </a:r>
            <a:r>
              <a:rPr lang="en-US" dirty="0" smtClean="0"/>
              <a:t> </a:t>
            </a:r>
            <a:r>
              <a:rPr lang="en-US" dirty="0" err="1" smtClean="0"/>
              <a:t>beliebig</a:t>
            </a:r>
            <a:r>
              <a:rPr lang="en-US" dirty="0" smtClean="0"/>
              <a:t> </a:t>
            </a:r>
            <a:r>
              <a:rPr lang="en-US" dirty="0" err="1" smtClean="0"/>
              <a:t>formatiert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597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80" r:id="rId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5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0"/>
                        <p:tgtEl>
                          <p:spTgt spid="13537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dirty="0" smtClean="0">
          <a:solidFill>
            <a:schemeClr val="bg1"/>
          </a:solidFill>
          <a:latin typeface="Kievit-Regular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0" indent="0" algn="ctr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tx1"/>
        </a:buClr>
        <a:buSzPct val="140000"/>
        <a:buFont typeface="Suedtirol" pitchFamily="2" charset="0"/>
        <a:buNone/>
        <a:defRPr sz="4500" kern="900" spc="5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61950" indent="-142875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tx1"/>
        </a:buClr>
        <a:buSzPct val="80000"/>
        <a:buFont typeface="Suedtirol" pitchFamily="2" charset="0"/>
        <a:buChar char="∙"/>
        <a:defRPr sz="2200">
          <a:solidFill>
            <a:schemeClr val="tx1"/>
          </a:solidFill>
          <a:latin typeface="Kievit-Regular" pitchFamily="2" charset="0"/>
        </a:defRPr>
      </a:lvl2pPr>
      <a:lvl3pPr marL="741363" indent="-230188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Clr>
          <a:schemeClr val="tx1"/>
        </a:buClr>
        <a:buSzPct val="90000"/>
        <a:buFont typeface="Suedtirol" pitchFamily="2" charset="0"/>
        <a:buChar char="–"/>
        <a:defRPr sz="1600">
          <a:solidFill>
            <a:schemeClr val="tx1"/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tx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tx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g_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024" y="6545712"/>
            <a:ext cx="394335" cy="1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6087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dirty="0" smtClean="0">
          <a:solidFill>
            <a:schemeClr val="bg1"/>
          </a:solidFill>
          <a:latin typeface="Kievit-Regular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/>
        </a:buClr>
        <a:buSzPct val="110000"/>
        <a:buFont typeface="Suedtirol" pitchFamily="2" charset="0"/>
        <a:buChar char="∙"/>
        <a:defRPr sz="2800" kern="0" spc="50" baseline="0">
          <a:solidFill>
            <a:schemeClr val="bg1"/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SzPct val="80000"/>
        <a:buFont typeface="Suedtirol" pitchFamily="2" charset="0"/>
        <a:buChar char="∙"/>
        <a:defRPr sz="2200">
          <a:solidFill>
            <a:schemeClr val="bg1"/>
          </a:solidFill>
          <a:latin typeface="Kievit-Regular" pitchFamily="2" charset="0"/>
        </a:defRPr>
      </a:lvl2pPr>
      <a:lvl3pPr marL="741363" indent="-230188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Char char="–"/>
        <a:defRPr sz="1600">
          <a:solidFill>
            <a:schemeClr val="bg1"/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92150"/>
            <a:ext cx="3096394" cy="1080000"/>
          </a:xfrm>
          <a:prstGeom prst="rect">
            <a:avLst/>
          </a:prstGeom>
          <a:solidFill>
            <a:schemeClr val="tx1"/>
          </a:solidFill>
          <a:ln w="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12700" dir="5460000" algn="l" rotWithShape="0">
              <a:prstClr val="black">
                <a:alpha val="50000"/>
              </a:prstClr>
            </a:outerShdw>
          </a:effectLst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0769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wrap="none" lIns="359957" tIns="45715" rIns="1079870" bIns="45715" anchor="ctr"/>
          <a:lstStyle/>
          <a:p>
            <a:pPr algn="ctr"/>
            <a:endParaRPr lang="de-DE" sz="4000">
              <a:latin typeface="Kievit-Medium" pitchFamily="2" charset="0"/>
            </a:endParaRPr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989138"/>
            <a:ext cx="410368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Agendapunkt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Title 3"/>
          <p:cNvSpPr txBox="1">
            <a:spLocks noChangeArrowheads="1"/>
          </p:cNvSpPr>
          <p:nvPr/>
        </p:nvSpPr>
        <p:spPr bwMode="auto">
          <a:xfrm>
            <a:off x="720725" y="692150"/>
            <a:ext cx="2843213" cy="12969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500" baseline="0">
                <a:solidFill>
                  <a:schemeClr val="tx1"/>
                </a:solidFill>
                <a:latin typeface="Suedtirol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Kievit-Medium" pitchFamily="2" charset="0"/>
              </a:defRPr>
            </a:lvl9pPr>
          </a:lstStyle>
          <a:p>
            <a:r>
              <a:rPr lang="de-DE" dirty="0" smtClean="0"/>
              <a:t>Agenda</a:t>
            </a:r>
          </a:p>
        </p:txBody>
      </p:sp>
      <p:grpSp>
        <p:nvGrpSpPr>
          <p:cNvPr id="7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8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121327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aseline="0" dirty="0" smtClean="0">
          <a:solidFill>
            <a:schemeClr val="bg1">
              <a:lumMod val="75000"/>
              <a:lumOff val="25000"/>
            </a:schemeClr>
          </a:solidFill>
          <a:latin typeface="Kievit-Regular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rgbClr val="B31939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43481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24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2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26899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94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3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819580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4246715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376496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5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753162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-823"/>
            <a:ext cx="8424861" cy="1447035"/>
          </a:xfrm>
          <a:prstGeom prst="rect">
            <a:avLst/>
          </a:prstGeom>
          <a:solidFill>
            <a:schemeClr val="accent6"/>
          </a:solidFill>
          <a:ln w="0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360000" rIns="144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die </a:t>
            </a:r>
            <a:r>
              <a:rPr lang="en-US" dirty="0" err="1" smtClean="0"/>
              <a:t>Überschrift</a:t>
            </a:r>
            <a:r>
              <a:rPr lang="en-US" dirty="0" smtClean="0"/>
              <a:t> des </a:t>
            </a:r>
            <a:r>
              <a:rPr lang="en-US" dirty="0" err="1" smtClean="0"/>
              <a:t>Kapitels</a:t>
            </a:r>
            <a:endParaRPr lang="en-US" dirty="0" smtClean="0"/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89138"/>
            <a:ext cx="7699661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endParaRPr lang="en-US" dirty="0" smtClean="0"/>
          </a:p>
          <a:p>
            <a:pPr lvl="1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Aufzählungspunkt</a:t>
            </a:r>
            <a:r>
              <a:rPr lang="en-US" dirty="0" smtClean="0"/>
              <a:t> </a:t>
            </a:r>
            <a:r>
              <a:rPr lang="en-US" dirty="0" err="1" smtClean="0"/>
              <a:t>zweiter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53" name="Group 236"/>
          <p:cNvGrpSpPr>
            <a:grpSpLocks noChangeAspect="1"/>
          </p:cNvGrpSpPr>
          <p:nvPr/>
        </p:nvGrpSpPr>
        <p:grpSpPr bwMode="auto">
          <a:xfrm>
            <a:off x="7426611" y="6096620"/>
            <a:ext cx="1220788" cy="746125"/>
            <a:chOff x="2999" y="3850"/>
            <a:chExt cx="769" cy="470"/>
          </a:xfrm>
        </p:grpSpPr>
        <p:sp>
          <p:nvSpPr>
            <p:cNvPr id="54" name="AutoShape 237"/>
            <p:cNvSpPr>
              <a:spLocks noChangeAspect="1" noChangeArrowheads="1" noTextEdit="1"/>
            </p:cNvSpPr>
            <p:nvPr userDrawn="1"/>
          </p:nvSpPr>
          <p:spPr bwMode="auto">
            <a:xfrm>
              <a:off x="2999" y="3850"/>
              <a:ext cx="76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38"/>
            <p:cNvSpPr>
              <a:spLocks/>
            </p:cNvSpPr>
            <p:nvPr userDrawn="1"/>
          </p:nvSpPr>
          <p:spPr bwMode="auto">
            <a:xfrm>
              <a:off x="3147" y="4099"/>
              <a:ext cx="470" cy="109"/>
            </a:xfrm>
            <a:custGeom>
              <a:avLst/>
              <a:gdLst>
                <a:gd name="T0" fmla="*/ 434 w 1412"/>
                <a:gd name="T1" fmla="*/ 20 h 327"/>
                <a:gd name="T2" fmla="*/ 414 w 1412"/>
                <a:gd name="T3" fmla="*/ 30 h 327"/>
                <a:gd name="T4" fmla="*/ 395 w 1412"/>
                <a:gd name="T5" fmla="*/ 36 h 327"/>
                <a:gd name="T6" fmla="*/ 381 w 1412"/>
                <a:gd name="T7" fmla="*/ 91 h 327"/>
                <a:gd name="T8" fmla="*/ 363 w 1412"/>
                <a:gd name="T9" fmla="*/ 152 h 327"/>
                <a:gd name="T10" fmla="*/ 361 w 1412"/>
                <a:gd name="T11" fmla="*/ 154 h 327"/>
                <a:gd name="T12" fmla="*/ 358 w 1412"/>
                <a:gd name="T13" fmla="*/ 154 h 327"/>
                <a:gd name="T14" fmla="*/ 356 w 1412"/>
                <a:gd name="T15" fmla="*/ 152 h 327"/>
                <a:gd name="T16" fmla="*/ 321 w 1412"/>
                <a:gd name="T17" fmla="*/ 105 h 327"/>
                <a:gd name="T18" fmla="*/ 282 w 1412"/>
                <a:gd name="T19" fmla="*/ 105 h 327"/>
                <a:gd name="T20" fmla="*/ 198 w 1412"/>
                <a:gd name="T21" fmla="*/ 108 h 327"/>
                <a:gd name="T22" fmla="*/ 78 w 1412"/>
                <a:gd name="T23" fmla="*/ 179 h 327"/>
                <a:gd name="T24" fmla="*/ 0 w 1412"/>
                <a:gd name="T25" fmla="*/ 226 h 327"/>
                <a:gd name="T26" fmla="*/ 283 w 1412"/>
                <a:gd name="T27" fmla="*/ 265 h 327"/>
                <a:gd name="T28" fmla="*/ 283 w 1412"/>
                <a:gd name="T29" fmla="*/ 265 h 327"/>
                <a:gd name="T30" fmla="*/ 361 w 1412"/>
                <a:gd name="T31" fmla="*/ 275 h 327"/>
                <a:gd name="T32" fmla="*/ 397 w 1412"/>
                <a:gd name="T33" fmla="*/ 280 h 327"/>
                <a:gd name="T34" fmla="*/ 579 w 1412"/>
                <a:gd name="T35" fmla="*/ 224 h 327"/>
                <a:gd name="T36" fmla="*/ 582 w 1412"/>
                <a:gd name="T37" fmla="*/ 224 h 327"/>
                <a:gd name="T38" fmla="*/ 583 w 1412"/>
                <a:gd name="T39" fmla="*/ 225 h 327"/>
                <a:gd name="T40" fmla="*/ 735 w 1412"/>
                <a:gd name="T41" fmla="*/ 327 h 327"/>
                <a:gd name="T42" fmla="*/ 948 w 1412"/>
                <a:gd name="T43" fmla="*/ 225 h 327"/>
                <a:gd name="T44" fmla="*/ 950 w 1412"/>
                <a:gd name="T45" fmla="*/ 224 h 327"/>
                <a:gd name="T46" fmla="*/ 1412 w 1412"/>
                <a:gd name="T47" fmla="*/ 225 h 327"/>
                <a:gd name="T48" fmla="*/ 1138 w 1412"/>
                <a:gd name="T49" fmla="*/ 97 h 327"/>
                <a:gd name="T50" fmla="*/ 916 w 1412"/>
                <a:gd name="T51" fmla="*/ 173 h 327"/>
                <a:gd name="T52" fmla="*/ 913 w 1412"/>
                <a:gd name="T53" fmla="*/ 173 h 327"/>
                <a:gd name="T54" fmla="*/ 717 w 1412"/>
                <a:gd name="T55" fmla="*/ 81 h 327"/>
                <a:gd name="T56" fmla="*/ 644 w 1412"/>
                <a:gd name="T57" fmla="*/ 135 h 327"/>
                <a:gd name="T58" fmla="*/ 638 w 1412"/>
                <a:gd name="T59" fmla="*/ 135 h 327"/>
                <a:gd name="T60" fmla="*/ 462 w 1412"/>
                <a:gd name="T61" fmla="*/ 0 h 327"/>
                <a:gd name="T62" fmla="*/ 451 w 1412"/>
                <a:gd name="T63" fmla="*/ 9 h 327"/>
                <a:gd name="T64" fmla="*/ 434 w 1412"/>
                <a:gd name="T65" fmla="*/ 2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2" h="327">
                  <a:moveTo>
                    <a:pt x="434" y="20"/>
                  </a:moveTo>
                  <a:lnTo>
                    <a:pt x="434" y="20"/>
                  </a:lnTo>
                  <a:lnTo>
                    <a:pt x="434" y="20"/>
                  </a:lnTo>
                  <a:lnTo>
                    <a:pt x="414" y="30"/>
                  </a:lnTo>
                  <a:lnTo>
                    <a:pt x="395" y="36"/>
                  </a:lnTo>
                  <a:lnTo>
                    <a:pt x="395" y="36"/>
                  </a:lnTo>
                  <a:lnTo>
                    <a:pt x="381" y="91"/>
                  </a:lnTo>
                  <a:lnTo>
                    <a:pt x="381" y="91"/>
                  </a:lnTo>
                  <a:lnTo>
                    <a:pt x="366" y="146"/>
                  </a:lnTo>
                  <a:lnTo>
                    <a:pt x="363" y="152"/>
                  </a:lnTo>
                  <a:lnTo>
                    <a:pt x="362" y="154"/>
                  </a:lnTo>
                  <a:lnTo>
                    <a:pt x="361" y="154"/>
                  </a:lnTo>
                  <a:lnTo>
                    <a:pt x="361" y="154"/>
                  </a:lnTo>
                  <a:lnTo>
                    <a:pt x="358" y="154"/>
                  </a:lnTo>
                  <a:lnTo>
                    <a:pt x="356" y="152"/>
                  </a:lnTo>
                  <a:lnTo>
                    <a:pt x="356" y="152"/>
                  </a:lnTo>
                  <a:lnTo>
                    <a:pt x="332" y="120"/>
                  </a:lnTo>
                  <a:lnTo>
                    <a:pt x="321" y="105"/>
                  </a:lnTo>
                  <a:lnTo>
                    <a:pt x="321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78" y="179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283" y="265"/>
                  </a:lnTo>
                  <a:lnTo>
                    <a:pt x="361" y="275"/>
                  </a:lnTo>
                  <a:lnTo>
                    <a:pt x="361" y="275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30" y="270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82" y="224"/>
                  </a:lnTo>
                  <a:lnTo>
                    <a:pt x="583" y="225"/>
                  </a:lnTo>
                  <a:lnTo>
                    <a:pt x="583" y="225"/>
                  </a:lnTo>
                  <a:lnTo>
                    <a:pt x="735" y="327"/>
                  </a:lnTo>
                  <a:lnTo>
                    <a:pt x="735" y="327"/>
                  </a:lnTo>
                  <a:lnTo>
                    <a:pt x="948" y="225"/>
                  </a:lnTo>
                  <a:lnTo>
                    <a:pt x="948" y="225"/>
                  </a:lnTo>
                  <a:lnTo>
                    <a:pt x="950" y="224"/>
                  </a:lnTo>
                  <a:lnTo>
                    <a:pt x="950" y="224"/>
                  </a:lnTo>
                  <a:lnTo>
                    <a:pt x="1412" y="225"/>
                  </a:lnTo>
                  <a:lnTo>
                    <a:pt x="1412" y="225"/>
                  </a:lnTo>
                  <a:lnTo>
                    <a:pt x="1138" y="97"/>
                  </a:lnTo>
                  <a:lnTo>
                    <a:pt x="1138" y="97"/>
                  </a:lnTo>
                  <a:lnTo>
                    <a:pt x="916" y="173"/>
                  </a:lnTo>
                  <a:lnTo>
                    <a:pt x="916" y="173"/>
                  </a:lnTo>
                  <a:lnTo>
                    <a:pt x="913" y="173"/>
                  </a:lnTo>
                  <a:lnTo>
                    <a:pt x="913" y="173"/>
                  </a:lnTo>
                  <a:lnTo>
                    <a:pt x="717" y="81"/>
                  </a:lnTo>
                  <a:lnTo>
                    <a:pt x="717" y="81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640" y="136"/>
                  </a:lnTo>
                  <a:lnTo>
                    <a:pt x="638" y="135"/>
                  </a:lnTo>
                  <a:lnTo>
                    <a:pt x="638" y="135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9"/>
                  </a:lnTo>
                  <a:lnTo>
                    <a:pt x="434" y="20"/>
                  </a:lnTo>
                  <a:lnTo>
                    <a:pt x="43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39"/>
            <p:cNvSpPr>
              <a:spLocks/>
            </p:cNvSpPr>
            <p:nvPr userDrawn="1"/>
          </p:nvSpPr>
          <p:spPr bwMode="auto">
            <a:xfrm>
              <a:off x="3204" y="3965"/>
              <a:ext cx="18" cy="23"/>
            </a:xfrm>
            <a:custGeom>
              <a:avLst/>
              <a:gdLst>
                <a:gd name="T0" fmla="*/ 0 w 54"/>
                <a:gd name="T1" fmla="*/ 15 h 69"/>
                <a:gd name="T2" fmla="*/ 0 w 54"/>
                <a:gd name="T3" fmla="*/ 15 h 69"/>
                <a:gd name="T4" fmla="*/ 4 w 54"/>
                <a:gd name="T5" fmla="*/ 28 h 69"/>
                <a:gd name="T6" fmla="*/ 11 w 54"/>
                <a:gd name="T7" fmla="*/ 41 h 69"/>
                <a:gd name="T8" fmla="*/ 18 w 54"/>
                <a:gd name="T9" fmla="*/ 55 h 69"/>
                <a:gd name="T10" fmla="*/ 27 w 54"/>
                <a:gd name="T11" fmla="*/ 69 h 69"/>
                <a:gd name="T12" fmla="*/ 27 w 54"/>
                <a:gd name="T13" fmla="*/ 69 h 69"/>
                <a:gd name="T14" fmla="*/ 37 w 54"/>
                <a:gd name="T15" fmla="*/ 66 h 69"/>
                <a:gd name="T16" fmla="*/ 45 w 54"/>
                <a:gd name="T17" fmla="*/ 62 h 69"/>
                <a:gd name="T18" fmla="*/ 51 w 54"/>
                <a:gd name="T19" fmla="*/ 59 h 69"/>
                <a:gd name="T20" fmla="*/ 54 w 54"/>
                <a:gd name="T21" fmla="*/ 56 h 69"/>
                <a:gd name="T22" fmla="*/ 54 w 54"/>
                <a:gd name="T23" fmla="*/ 56 h 69"/>
                <a:gd name="T24" fmla="*/ 49 w 54"/>
                <a:gd name="T25" fmla="*/ 36 h 69"/>
                <a:gd name="T26" fmla="*/ 42 w 54"/>
                <a:gd name="T27" fmla="*/ 19 h 69"/>
                <a:gd name="T28" fmla="*/ 35 w 54"/>
                <a:gd name="T29" fmla="*/ 8 h 69"/>
                <a:gd name="T30" fmla="*/ 31 w 54"/>
                <a:gd name="T31" fmla="*/ 0 h 69"/>
                <a:gd name="T32" fmla="*/ 31 w 54"/>
                <a:gd name="T33" fmla="*/ 0 h 69"/>
                <a:gd name="T34" fmla="*/ 23 w 54"/>
                <a:gd name="T35" fmla="*/ 2 h 69"/>
                <a:gd name="T36" fmla="*/ 14 w 54"/>
                <a:gd name="T37" fmla="*/ 6 h 69"/>
                <a:gd name="T38" fmla="*/ 0 w 54"/>
                <a:gd name="T39" fmla="*/ 15 h 69"/>
                <a:gd name="T40" fmla="*/ 0 w 54"/>
                <a:gd name="T4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9">
                  <a:moveTo>
                    <a:pt x="0" y="15"/>
                  </a:moveTo>
                  <a:lnTo>
                    <a:pt x="0" y="15"/>
                  </a:lnTo>
                  <a:lnTo>
                    <a:pt x="4" y="28"/>
                  </a:lnTo>
                  <a:lnTo>
                    <a:pt x="11" y="41"/>
                  </a:lnTo>
                  <a:lnTo>
                    <a:pt x="18" y="55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36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40"/>
            <p:cNvSpPr>
              <a:spLocks/>
            </p:cNvSpPr>
            <p:nvPr userDrawn="1"/>
          </p:nvSpPr>
          <p:spPr bwMode="auto">
            <a:xfrm>
              <a:off x="3229" y="3959"/>
              <a:ext cx="13" cy="23"/>
            </a:xfrm>
            <a:custGeom>
              <a:avLst/>
              <a:gdLst>
                <a:gd name="T0" fmla="*/ 0 w 40"/>
                <a:gd name="T1" fmla="*/ 5 h 69"/>
                <a:gd name="T2" fmla="*/ 0 w 40"/>
                <a:gd name="T3" fmla="*/ 5 h 69"/>
                <a:gd name="T4" fmla="*/ 0 w 40"/>
                <a:gd name="T5" fmla="*/ 10 h 69"/>
                <a:gd name="T6" fmla="*/ 0 w 40"/>
                <a:gd name="T7" fmla="*/ 10 h 69"/>
                <a:gd name="T8" fmla="*/ 1 w 40"/>
                <a:gd name="T9" fmla="*/ 27 h 69"/>
                <a:gd name="T10" fmla="*/ 4 w 40"/>
                <a:gd name="T11" fmla="*/ 44 h 69"/>
                <a:gd name="T12" fmla="*/ 9 w 40"/>
                <a:gd name="T13" fmla="*/ 69 h 69"/>
                <a:gd name="T14" fmla="*/ 9 w 40"/>
                <a:gd name="T15" fmla="*/ 69 h 69"/>
                <a:gd name="T16" fmla="*/ 17 w 40"/>
                <a:gd name="T17" fmla="*/ 69 h 69"/>
                <a:gd name="T18" fmla="*/ 17 w 40"/>
                <a:gd name="T19" fmla="*/ 69 h 69"/>
                <a:gd name="T20" fmla="*/ 28 w 40"/>
                <a:gd name="T21" fmla="*/ 67 h 69"/>
                <a:gd name="T22" fmla="*/ 33 w 40"/>
                <a:gd name="T23" fmla="*/ 66 h 69"/>
                <a:gd name="T24" fmla="*/ 38 w 40"/>
                <a:gd name="T25" fmla="*/ 65 h 69"/>
                <a:gd name="T26" fmla="*/ 38 w 40"/>
                <a:gd name="T27" fmla="*/ 65 h 69"/>
                <a:gd name="T28" fmla="*/ 40 w 40"/>
                <a:gd name="T29" fmla="*/ 44 h 69"/>
                <a:gd name="T30" fmla="*/ 40 w 40"/>
                <a:gd name="T31" fmla="*/ 44 h 69"/>
                <a:gd name="T32" fmla="*/ 38 w 40"/>
                <a:gd name="T33" fmla="*/ 30 h 69"/>
                <a:gd name="T34" fmla="*/ 38 w 40"/>
                <a:gd name="T35" fmla="*/ 19 h 69"/>
                <a:gd name="T36" fmla="*/ 36 w 40"/>
                <a:gd name="T37" fmla="*/ 9 h 69"/>
                <a:gd name="T38" fmla="*/ 33 w 40"/>
                <a:gd name="T39" fmla="*/ 0 h 69"/>
                <a:gd name="T40" fmla="*/ 33 w 40"/>
                <a:gd name="T41" fmla="*/ 0 h 69"/>
                <a:gd name="T42" fmla="*/ 29 w 40"/>
                <a:gd name="T43" fmla="*/ 0 h 69"/>
                <a:gd name="T44" fmla="*/ 29 w 40"/>
                <a:gd name="T45" fmla="*/ 0 h 69"/>
                <a:gd name="T46" fmla="*/ 13 w 40"/>
                <a:gd name="T47" fmla="*/ 1 h 69"/>
                <a:gd name="T48" fmla="*/ 6 w 40"/>
                <a:gd name="T49" fmla="*/ 2 h 69"/>
                <a:gd name="T50" fmla="*/ 0 w 40"/>
                <a:gd name="T51" fmla="*/ 5 h 69"/>
                <a:gd name="T52" fmla="*/ 0 w 40"/>
                <a:gd name="T5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69">
                  <a:moveTo>
                    <a:pt x="0" y="5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4" y="4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8" y="67"/>
                  </a:lnTo>
                  <a:lnTo>
                    <a:pt x="33" y="66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30"/>
                  </a:lnTo>
                  <a:lnTo>
                    <a:pt x="38" y="19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1"/>
            <p:cNvSpPr>
              <a:spLocks noEditPoints="1"/>
            </p:cNvSpPr>
            <p:nvPr userDrawn="1"/>
          </p:nvSpPr>
          <p:spPr bwMode="auto">
            <a:xfrm>
              <a:off x="3512" y="3998"/>
              <a:ext cx="58" cy="64"/>
            </a:xfrm>
            <a:custGeom>
              <a:avLst/>
              <a:gdLst>
                <a:gd name="T0" fmla="*/ 0 w 173"/>
                <a:gd name="T1" fmla="*/ 101 h 194"/>
                <a:gd name="T2" fmla="*/ 4 w 173"/>
                <a:gd name="T3" fmla="*/ 127 h 194"/>
                <a:gd name="T4" fmla="*/ 10 w 173"/>
                <a:gd name="T5" fmla="*/ 151 h 194"/>
                <a:gd name="T6" fmla="*/ 23 w 173"/>
                <a:gd name="T7" fmla="*/ 173 h 194"/>
                <a:gd name="T8" fmla="*/ 38 w 173"/>
                <a:gd name="T9" fmla="*/ 190 h 194"/>
                <a:gd name="T10" fmla="*/ 55 w 173"/>
                <a:gd name="T11" fmla="*/ 193 h 194"/>
                <a:gd name="T12" fmla="*/ 73 w 173"/>
                <a:gd name="T13" fmla="*/ 194 h 194"/>
                <a:gd name="T14" fmla="*/ 96 w 173"/>
                <a:gd name="T15" fmla="*/ 192 h 194"/>
                <a:gd name="T16" fmla="*/ 115 w 173"/>
                <a:gd name="T17" fmla="*/ 188 h 194"/>
                <a:gd name="T18" fmla="*/ 131 w 173"/>
                <a:gd name="T19" fmla="*/ 179 h 194"/>
                <a:gd name="T20" fmla="*/ 147 w 173"/>
                <a:gd name="T21" fmla="*/ 167 h 194"/>
                <a:gd name="T22" fmla="*/ 158 w 173"/>
                <a:gd name="T23" fmla="*/ 155 h 194"/>
                <a:gd name="T24" fmla="*/ 167 w 173"/>
                <a:gd name="T25" fmla="*/ 138 h 194"/>
                <a:gd name="T26" fmla="*/ 172 w 173"/>
                <a:gd name="T27" fmla="*/ 119 h 194"/>
                <a:gd name="T28" fmla="*/ 173 w 173"/>
                <a:gd name="T29" fmla="*/ 99 h 194"/>
                <a:gd name="T30" fmla="*/ 173 w 173"/>
                <a:gd name="T31" fmla="*/ 87 h 194"/>
                <a:gd name="T32" fmla="*/ 168 w 173"/>
                <a:gd name="T33" fmla="*/ 63 h 194"/>
                <a:gd name="T34" fmla="*/ 159 w 173"/>
                <a:gd name="T35" fmla="*/ 38 h 194"/>
                <a:gd name="T36" fmla="*/ 147 w 173"/>
                <a:gd name="T37" fmla="*/ 16 h 194"/>
                <a:gd name="T38" fmla="*/ 139 w 173"/>
                <a:gd name="T39" fmla="*/ 4 h 194"/>
                <a:gd name="T40" fmla="*/ 103 w 173"/>
                <a:gd name="T41" fmla="*/ 0 h 194"/>
                <a:gd name="T42" fmla="*/ 90 w 173"/>
                <a:gd name="T43" fmla="*/ 1 h 194"/>
                <a:gd name="T44" fmla="*/ 66 w 173"/>
                <a:gd name="T45" fmla="*/ 5 h 194"/>
                <a:gd name="T46" fmla="*/ 46 w 173"/>
                <a:gd name="T47" fmla="*/ 14 h 194"/>
                <a:gd name="T48" fmla="*/ 30 w 173"/>
                <a:gd name="T49" fmla="*/ 26 h 194"/>
                <a:gd name="T50" fmla="*/ 18 w 173"/>
                <a:gd name="T51" fmla="*/ 41 h 194"/>
                <a:gd name="T52" fmla="*/ 9 w 173"/>
                <a:gd name="T53" fmla="*/ 56 h 194"/>
                <a:gd name="T54" fmla="*/ 1 w 173"/>
                <a:gd name="T55" fmla="*/ 83 h 194"/>
                <a:gd name="T56" fmla="*/ 0 w 173"/>
                <a:gd name="T57" fmla="*/ 101 h 194"/>
                <a:gd name="T58" fmla="*/ 73 w 173"/>
                <a:gd name="T59" fmla="*/ 161 h 194"/>
                <a:gd name="T60" fmla="*/ 70 w 173"/>
                <a:gd name="T61" fmla="*/ 159 h 194"/>
                <a:gd name="T62" fmla="*/ 61 w 173"/>
                <a:gd name="T63" fmla="*/ 145 h 194"/>
                <a:gd name="T64" fmla="*/ 53 w 173"/>
                <a:gd name="T65" fmla="*/ 127 h 194"/>
                <a:gd name="T66" fmla="*/ 47 w 173"/>
                <a:gd name="T67" fmla="*/ 97 h 194"/>
                <a:gd name="T68" fmla="*/ 47 w 173"/>
                <a:gd name="T69" fmla="*/ 87 h 194"/>
                <a:gd name="T70" fmla="*/ 50 w 173"/>
                <a:gd name="T71" fmla="*/ 65 h 194"/>
                <a:gd name="T72" fmla="*/ 59 w 173"/>
                <a:gd name="T73" fmla="*/ 47 h 194"/>
                <a:gd name="T74" fmla="*/ 71 w 173"/>
                <a:gd name="T75" fmla="*/ 37 h 194"/>
                <a:gd name="T76" fmla="*/ 89 w 173"/>
                <a:gd name="T77" fmla="*/ 33 h 194"/>
                <a:gd name="T78" fmla="*/ 97 w 173"/>
                <a:gd name="T79" fmla="*/ 33 h 194"/>
                <a:gd name="T80" fmla="*/ 101 w 173"/>
                <a:gd name="T81" fmla="*/ 35 h 194"/>
                <a:gd name="T82" fmla="*/ 103 w 173"/>
                <a:gd name="T83" fmla="*/ 36 h 194"/>
                <a:gd name="T84" fmla="*/ 113 w 173"/>
                <a:gd name="T85" fmla="*/ 50 h 194"/>
                <a:gd name="T86" fmla="*/ 121 w 173"/>
                <a:gd name="T87" fmla="*/ 68 h 194"/>
                <a:gd name="T88" fmla="*/ 126 w 173"/>
                <a:gd name="T89" fmla="*/ 87 h 194"/>
                <a:gd name="T90" fmla="*/ 127 w 173"/>
                <a:gd name="T91" fmla="*/ 107 h 194"/>
                <a:gd name="T92" fmla="*/ 127 w 173"/>
                <a:gd name="T93" fmla="*/ 119 h 194"/>
                <a:gd name="T94" fmla="*/ 121 w 173"/>
                <a:gd name="T95" fmla="*/ 139 h 194"/>
                <a:gd name="T96" fmla="*/ 110 w 173"/>
                <a:gd name="T97" fmla="*/ 153 h 194"/>
                <a:gd name="T98" fmla="*/ 93 w 173"/>
                <a:gd name="T99" fmla="*/ 161 h 194"/>
                <a:gd name="T100" fmla="*/ 73 w 173"/>
                <a:gd name="T101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94">
                  <a:moveTo>
                    <a:pt x="0" y="101"/>
                  </a:moveTo>
                  <a:lnTo>
                    <a:pt x="0" y="101"/>
                  </a:lnTo>
                  <a:lnTo>
                    <a:pt x="1" y="114"/>
                  </a:lnTo>
                  <a:lnTo>
                    <a:pt x="4" y="127"/>
                  </a:lnTo>
                  <a:lnTo>
                    <a:pt x="6" y="138"/>
                  </a:lnTo>
                  <a:lnTo>
                    <a:pt x="10" y="151"/>
                  </a:lnTo>
                  <a:lnTo>
                    <a:pt x="16" y="162"/>
                  </a:lnTo>
                  <a:lnTo>
                    <a:pt x="23" y="173"/>
                  </a:lnTo>
                  <a:lnTo>
                    <a:pt x="29" y="183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55" y="193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84" y="193"/>
                  </a:lnTo>
                  <a:lnTo>
                    <a:pt x="96" y="192"/>
                  </a:lnTo>
                  <a:lnTo>
                    <a:pt x="104" y="190"/>
                  </a:lnTo>
                  <a:lnTo>
                    <a:pt x="115" y="188"/>
                  </a:lnTo>
                  <a:lnTo>
                    <a:pt x="124" y="184"/>
                  </a:lnTo>
                  <a:lnTo>
                    <a:pt x="131" y="179"/>
                  </a:lnTo>
                  <a:lnTo>
                    <a:pt x="139" y="174"/>
                  </a:lnTo>
                  <a:lnTo>
                    <a:pt x="147" y="167"/>
                  </a:lnTo>
                  <a:lnTo>
                    <a:pt x="153" y="161"/>
                  </a:lnTo>
                  <a:lnTo>
                    <a:pt x="158" y="155"/>
                  </a:lnTo>
                  <a:lnTo>
                    <a:pt x="163" y="147"/>
                  </a:lnTo>
                  <a:lnTo>
                    <a:pt x="167" y="138"/>
                  </a:lnTo>
                  <a:lnTo>
                    <a:pt x="170" y="129"/>
                  </a:lnTo>
                  <a:lnTo>
                    <a:pt x="172" y="119"/>
                  </a:lnTo>
                  <a:lnTo>
                    <a:pt x="173" y="109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3" y="87"/>
                  </a:lnTo>
                  <a:lnTo>
                    <a:pt x="172" y="76"/>
                  </a:lnTo>
                  <a:lnTo>
                    <a:pt x="168" y="63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3" y="27"/>
                  </a:lnTo>
                  <a:lnTo>
                    <a:pt x="147" y="16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21" y="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1"/>
                  </a:lnTo>
                  <a:lnTo>
                    <a:pt x="78" y="3"/>
                  </a:lnTo>
                  <a:lnTo>
                    <a:pt x="66" y="5"/>
                  </a:lnTo>
                  <a:lnTo>
                    <a:pt x="56" y="9"/>
                  </a:lnTo>
                  <a:lnTo>
                    <a:pt x="46" y="14"/>
                  </a:lnTo>
                  <a:lnTo>
                    <a:pt x="38" y="19"/>
                  </a:lnTo>
                  <a:lnTo>
                    <a:pt x="30" y="26"/>
                  </a:lnTo>
                  <a:lnTo>
                    <a:pt x="24" y="33"/>
                  </a:lnTo>
                  <a:lnTo>
                    <a:pt x="18" y="41"/>
                  </a:lnTo>
                  <a:lnTo>
                    <a:pt x="13" y="49"/>
                  </a:lnTo>
                  <a:lnTo>
                    <a:pt x="9" y="56"/>
                  </a:lnTo>
                  <a:lnTo>
                    <a:pt x="6" y="65"/>
                  </a:lnTo>
                  <a:lnTo>
                    <a:pt x="1" y="83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73" y="161"/>
                  </a:moveTo>
                  <a:lnTo>
                    <a:pt x="73" y="161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65" y="152"/>
                  </a:lnTo>
                  <a:lnTo>
                    <a:pt x="61" y="145"/>
                  </a:lnTo>
                  <a:lnTo>
                    <a:pt x="57" y="137"/>
                  </a:lnTo>
                  <a:lnTo>
                    <a:pt x="53" y="127"/>
                  </a:lnTo>
                  <a:lnTo>
                    <a:pt x="48" y="107"/>
                  </a:lnTo>
                  <a:lnTo>
                    <a:pt x="47" y="97"/>
                  </a:lnTo>
                  <a:lnTo>
                    <a:pt x="47" y="87"/>
                  </a:lnTo>
                  <a:lnTo>
                    <a:pt x="47" y="87"/>
                  </a:lnTo>
                  <a:lnTo>
                    <a:pt x="48" y="76"/>
                  </a:lnTo>
                  <a:lnTo>
                    <a:pt x="50" y="65"/>
                  </a:lnTo>
                  <a:lnTo>
                    <a:pt x="53" y="55"/>
                  </a:lnTo>
                  <a:lnTo>
                    <a:pt x="59" y="47"/>
                  </a:lnTo>
                  <a:lnTo>
                    <a:pt x="65" y="41"/>
                  </a:lnTo>
                  <a:lnTo>
                    <a:pt x="71" y="37"/>
                  </a:lnTo>
                  <a:lnTo>
                    <a:pt x="80" y="35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7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3" y="36"/>
                  </a:lnTo>
                  <a:lnTo>
                    <a:pt x="108" y="42"/>
                  </a:lnTo>
                  <a:lnTo>
                    <a:pt x="113" y="50"/>
                  </a:lnTo>
                  <a:lnTo>
                    <a:pt x="117" y="59"/>
                  </a:lnTo>
                  <a:lnTo>
                    <a:pt x="121" y="68"/>
                  </a:lnTo>
                  <a:lnTo>
                    <a:pt x="124" y="77"/>
                  </a:lnTo>
                  <a:lnTo>
                    <a:pt x="126" y="87"/>
                  </a:lnTo>
                  <a:lnTo>
                    <a:pt x="127" y="9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19"/>
                  </a:lnTo>
                  <a:lnTo>
                    <a:pt x="125" y="130"/>
                  </a:lnTo>
                  <a:lnTo>
                    <a:pt x="121" y="139"/>
                  </a:lnTo>
                  <a:lnTo>
                    <a:pt x="116" y="147"/>
                  </a:lnTo>
                  <a:lnTo>
                    <a:pt x="110" y="153"/>
                  </a:lnTo>
                  <a:lnTo>
                    <a:pt x="102" y="157"/>
                  </a:lnTo>
                  <a:lnTo>
                    <a:pt x="93" y="161"/>
                  </a:lnTo>
                  <a:lnTo>
                    <a:pt x="84" y="161"/>
                  </a:lnTo>
                  <a:lnTo>
                    <a:pt x="73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42"/>
            <p:cNvSpPr>
              <a:spLocks noEditPoints="1"/>
            </p:cNvSpPr>
            <p:nvPr userDrawn="1"/>
          </p:nvSpPr>
          <p:spPr bwMode="auto">
            <a:xfrm>
              <a:off x="3443" y="3997"/>
              <a:ext cx="61" cy="66"/>
            </a:xfrm>
            <a:custGeom>
              <a:avLst/>
              <a:gdLst>
                <a:gd name="T0" fmla="*/ 4 w 183"/>
                <a:gd name="T1" fmla="*/ 20 h 199"/>
                <a:gd name="T2" fmla="*/ 8 w 183"/>
                <a:gd name="T3" fmla="*/ 53 h 199"/>
                <a:gd name="T4" fmla="*/ 6 w 183"/>
                <a:gd name="T5" fmla="*/ 106 h 199"/>
                <a:gd name="T6" fmla="*/ 3 w 183"/>
                <a:gd name="T7" fmla="*/ 150 h 199"/>
                <a:gd name="T8" fmla="*/ 4 w 183"/>
                <a:gd name="T9" fmla="*/ 173 h 199"/>
                <a:gd name="T10" fmla="*/ 11 w 183"/>
                <a:gd name="T11" fmla="*/ 196 h 199"/>
                <a:gd name="T12" fmla="*/ 28 w 183"/>
                <a:gd name="T13" fmla="*/ 196 h 199"/>
                <a:gd name="T14" fmla="*/ 55 w 183"/>
                <a:gd name="T15" fmla="*/ 191 h 199"/>
                <a:gd name="T16" fmla="*/ 48 w 183"/>
                <a:gd name="T17" fmla="*/ 144 h 199"/>
                <a:gd name="T18" fmla="*/ 50 w 183"/>
                <a:gd name="T19" fmla="*/ 124 h 199"/>
                <a:gd name="T20" fmla="*/ 65 w 183"/>
                <a:gd name="T21" fmla="*/ 121 h 199"/>
                <a:gd name="T22" fmla="*/ 69 w 183"/>
                <a:gd name="T23" fmla="*/ 122 h 199"/>
                <a:gd name="T24" fmla="*/ 104 w 183"/>
                <a:gd name="T25" fmla="*/ 163 h 199"/>
                <a:gd name="T26" fmla="*/ 146 w 183"/>
                <a:gd name="T27" fmla="*/ 192 h 199"/>
                <a:gd name="T28" fmla="*/ 162 w 183"/>
                <a:gd name="T29" fmla="*/ 199 h 199"/>
                <a:gd name="T30" fmla="*/ 177 w 183"/>
                <a:gd name="T31" fmla="*/ 180 h 199"/>
                <a:gd name="T32" fmla="*/ 183 w 183"/>
                <a:gd name="T33" fmla="*/ 163 h 199"/>
                <a:gd name="T34" fmla="*/ 145 w 183"/>
                <a:gd name="T35" fmla="*/ 141 h 199"/>
                <a:gd name="T36" fmla="*/ 118 w 183"/>
                <a:gd name="T37" fmla="*/ 117 h 199"/>
                <a:gd name="T38" fmla="*/ 117 w 183"/>
                <a:gd name="T39" fmla="*/ 115 h 199"/>
                <a:gd name="T40" fmla="*/ 118 w 183"/>
                <a:gd name="T41" fmla="*/ 111 h 199"/>
                <a:gd name="T42" fmla="*/ 131 w 183"/>
                <a:gd name="T43" fmla="*/ 106 h 199"/>
                <a:gd name="T44" fmla="*/ 152 w 183"/>
                <a:gd name="T45" fmla="*/ 89 h 199"/>
                <a:gd name="T46" fmla="*/ 164 w 183"/>
                <a:gd name="T47" fmla="*/ 66 h 199"/>
                <a:gd name="T48" fmla="*/ 164 w 183"/>
                <a:gd name="T49" fmla="*/ 47 h 199"/>
                <a:gd name="T50" fmla="*/ 154 w 183"/>
                <a:gd name="T51" fmla="*/ 21 h 199"/>
                <a:gd name="T52" fmla="*/ 139 w 183"/>
                <a:gd name="T53" fmla="*/ 3 h 199"/>
                <a:gd name="T54" fmla="*/ 104 w 183"/>
                <a:gd name="T55" fmla="*/ 3 h 199"/>
                <a:gd name="T56" fmla="*/ 55 w 183"/>
                <a:gd name="T57" fmla="*/ 20 h 199"/>
                <a:gd name="T58" fmla="*/ 50 w 183"/>
                <a:gd name="T59" fmla="*/ 20 h 199"/>
                <a:gd name="T60" fmla="*/ 48 w 183"/>
                <a:gd name="T61" fmla="*/ 16 h 199"/>
                <a:gd name="T62" fmla="*/ 43 w 183"/>
                <a:gd name="T63" fmla="*/ 0 h 199"/>
                <a:gd name="T64" fmla="*/ 13 w 183"/>
                <a:gd name="T65" fmla="*/ 5 h 199"/>
                <a:gd name="T66" fmla="*/ 53 w 183"/>
                <a:gd name="T67" fmla="*/ 95 h 199"/>
                <a:gd name="T68" fmla="*/ 50 w 183"/>
                <a:gd name="T69" fmla="*/ 92 h 199"/>
                <a:gd name="T70" fmla="*/ 53 w 183"/>
                <a:gd name="T71" fmla="*/ 52 h 199"/>
                <a:gd name="T72" fmla="*/ 54 w 183"/>
                <a:gd name="T73" fmla="*/ 47 h 199"/>
                <a:gd name="T74" fmla="*/ 69 w 183"/>
                <a:gd name="T75" fmla="*/ 42 h 199"/>
                <a:gd name="T76" fmla="*/ 95 w 183"/>
                <a:gd name="T77" fmla="*/ 37 h 199"/>
                <a:gd name="T78" fmla="*/ 108 w 183"/>
                <a:gd name="T79" fmla="*/ 37 h 199"/>
                <a:gd name="T80" fmla="*/ 110 w 183"/>
                <a:gd name="T81" fmla="*/ 38 h 199"/>
                <a:gd name="T82" fmla="*/ 115 w 183"/>
                <a:gd name="T83" fmla="*/ 49 h 199"/>
                <a:gd name="T84" fmla="*/ 115 w 183"/>
                <a:gd name="T85" fmla="*/ 62 h 199"/>
                <a:gd name="T86" fmla="*/ 110 w 183"/>
                <a:gd name="T87" fmla="*/ 75 h 199"/>
                <a:gd name="T88" fmla="*/ 86 w 183"/>
                <a:gd name="T89" fmla="*/ 90 h 199"/>
                <a:gd name="T90" fmla="*/ 55 w 183"/>
                <a:gd name="T91" fmla="*/ 97 h 199"/>
                <a:gd name="T92" fmla="*/ 53 w 183"/>
                <a:gd name="T93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99">
                  <a:moveTo>
                    <a:pt x="0" y="9"/>
                  </a:moveTo>
                  <a:lnTo>
                    <a:pt x="0" y="9"/>
                  </a:lnTo>
                  <a:lnTo>
                    <a:pt x="4" y="20"/>
                  </a:lnTo>
                  <a:lnTo>
                    <a:pt x="7" y="32"/>
                  </a:lnTo>
                  <a:lnTo>
                    <a:pt x="8" y="4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7" y="8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3" y="126"/>
                  </a:lnTo>
                  <a:lnTo>
                    <a:pt x="3" y="150"/>
                  </a:lnTo>
                  <a:lnTo>
                    <a:pt x="3" y="150"/>
                  </a:lnTo>
                  <a:lnTo>
                    <a:pt x="3" y="162"/>
                  </a:lnTo>
                  <a:lnTo>
                    <a:pt x="4" y="173"/>
                  </a:lnTo>
                  <a:lnTo>
                    <a:pt x="7" y="185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28" y="196"/>
                  </a:lnTo>
                  <a:lnTo>
                    <a:pt x="39" y="195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49" y="166"/>
                  </a:lnTo>
                  <a:lnTo>
                    <a:pt x="48" y="154"/>
                  </a:lnTo>
                  <a:lnTo>
                    <a:pt x="48" y="14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50" y="124"/>
                  </a:lnTo>
                  <a:lnTo>
                    <a:pt x="53" y="122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8" y="121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83" y="140"/>
                  </a:lnTo>
                  <a:lnTo>
                    <a:pt x="92" y="150"/>
                  </a:lnTo>
                  <a:lnTo>
                    <a:pt x="104" y="163"/>
                  </a:lnTo>
                  <a:lnTo>
                    <a:pt x="117" y="173"/>
                  </a:lnTo>
                  <a:lnTo>
                    <a:pt x="131" y="185"/>
                  </a:lnTo>
                  <a:lnTo>
                    <a:pt x="146" y="192"/>
                  </a:lnTo>
                  <a:lnTo>
                    <a:pt x="155" y="196"/>
                  </a:lnTo>
                  <a:lnTo>
                    <a:pt x="162" y="199"/>
                  </a:lnTo>
                  <a:lnTo>
                    <a:pt x="162" y="199"/>
                  </a:lnTo>
                  <a:lnTo>
                    <a:pt x="166" y="195"/>
                  </a:lnTo>
                  <a:lnTo>
                    <a:pt x="170" y="190"/>
                  </a:lnTo>
                  <a:lnTo>
                    <a:pt x="177" y="180"/>
                  </a:lnTo>
                  <a:lnTo>
                    <a:pt x="180" y="171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71" y="158"/>
                  </a:lnTo>
                  <a:lnTo>
                    <a:pt x="154" y="148"/>
                  </a:lnTo>
                  <a:lnTo>
                    <a:pt x="145" y="141"/>
                  </a:lnTo>
                  <a:lnTo>
                    <a:pt x="134" y="134"/>
                  </a:lnTo>
                  <a:lnTo>
                    <a:pt x="125" y="126"/>
                  </a:lnTo>
                  <a:lnTo>
                    <a:pt x="118" y="117"/>
                  </a:lnTo>
                  <a:lnTo>
                    <a:pt x="118" y="117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31" y="106"/>
                  </a:lnTo>
                  <a:lnTo>
                    <a:pt x="139" y="101"/>
                  </a:lnTo>
                  <a:lnTo>
                    <a:pt x="147" y="95"/>
                  </a:lnTo>
                  <a:lnTo>
                    <a:pt x="152" y="89"/>
                  </a:lnTo>
                  <a:lnTo>
                    <a:pt x="157" y="81"/>
                  </a:lnTo>
                  <a:lnTo>
                    <a:pt x="161" y="74"/>
                  </a:lnTo>
                  <a:lnTo>
                    <a:pt x="164" y="66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47"/>
                  </a:lnTo>
                  <a:lnTo>
                    <a:pt x="161" y="37"/>
                  </a:lnTo>
                  <a:lnTo>
                    <a:pt x="157" y="29"/>
                  </a:lnTo>
                  <a:lnTo>
                    <a:pt x="154" y="21"/>
                  </a:lnTo>
                  <a:lnTo>
                    <a:pt x="145" y="10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04" y="3"/>
                  </a:lnTo>
                  <a:lnTo>
                    <a:pt x="86" y="7"/>
                  </a:lnTo>
                  <a:lnTo>
                    <a:pt x="71" y="12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5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53" y="95"/>
                  </a:moveTo>
                  <a:lnTo>
                    <a:pt x="53" y="95"/>
                  </a:lnTo>
                  <a:lnTo>
                    <a:pt x="51" y="94"/>
                  </a:lnTo>
                  <a:lnTo>
                    <a:pt x="50" y="92"/>
                  </a:lnTo>
                  <a:lnTo>
                    <a:pt x="51" y="81"/>
                  </a:lnTo>
                  <a:lnTo>
                    <a:pt x="53" y="6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9" y="46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85" y="38"/>
                  </a:lnTo>
                  <a:lnTo>
                    <a:pt x="95" y="37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08" y="37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5" y="49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5" y="62"/>
                  </a:lnTo>
                  <a:lnTo>
                    <a:pt x="114" y="67"/>
                  </a:lnTo>
                  <a:lnTo>
                    <a:pt x="113" y="71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96" y="86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5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43"/>
            <p:cNvSpPr>
              <a:spLocks/>
            </p:cNvSpPr>
            <p:nvPr userDrawn="1"/>
          </p:nvSpPr>
          <p:spPr bwMode="auto">
            <a:xfrm>
              <a:off x="3409" y="4005"/>
              <a:ext cx="17" cy="58"/>
            </a:xfrm>
            <a:custGeom>
              <a:avLst/>
              <a:gdLst>
                <a:gd name="T0" fmla="*/ 0 w 52"/>
                <a:gd name="T1" fmla="*/ 9 h 174"/>
                <a:gd name="T2" fmla="*/ 0 w 52"/>
                <a:gd name="T3" fmla="*/ 9 h 174"/>
                <a:gd name="T4" fmla="*/ 3 w 52"/>
                <a:gd name="T5" fmla="*/ 28 h 174"/>
                <a:gd name="T6" fmla="*/ 4 w 52"/>
                <a:gd name="T7" fmla="*/ 38 h 174"/>
                <a:gd name="T8" fmla="*/ 4 w 52"/>
                <a:gd name="T9" fmla="*/ 52 h 174"/>
                <a:gd name="T10" fmla="*/ 4 w 52"/>
                <a:gd name="T11" fmla="*/ 52 h 174"/>
                <a:gd name="T12" fmla="*/ 4 w 52"/>
                <a:gd name="T13" fmla="*/ 77 h 174"/>
                <a:gd name="T14" fmla="*/ 3 w 52"/>
                <a:gd name="T15" fmla="*/ 97 h 174"/>
                <a:gd name="T16" fmla="*/ 3 w 52"/>
                <a:gd name="T17" fmla="*/ 97 h 174"/>
                <a:gd name="T18" fmla="*/ 0 w 52"/>
                <a:gd name="T19" fmla="*/ 115 h 174"/>
                <a:gd name="T20" fmla="*/ 0 w 52"/>
                <a:gd name="T21" fmla="*/ 137 h 174"/>
                <a:gd name="T22" fmla="*/ 0 w 52"/>
                <a:gd name="T23" fmla="*/ 137 h 174"/>
                <a:gd name="T24" fmla="*/ 0 w 52"/>
                <a:gd name="T25" fmla="*/ 147 h 174"/>
                <a:gd name="T26" fmla="*/ 1 w 52"/>
                <a:gd name="T27" fmla="*/ 157 h 174"/>
                <a:gd name="T28" fmla="*/ 4 w 52"/>
                <a:gd name="T29" fmla="*/ 166 h 174"/>
                <a:gd name="T30" fmla="*/ 6 w 52"/>
                <a:gd name="T31" fmla="*/ 174 h 174"/>
                <a:gd name="T32" fmla="*/ 6 w 52"/>
                <a:gd name="T33" fmla="*/ 174 h 174"/>
                <a:gd name="T34" fmla="*/ 10 w 52"/>
                <a:gd name="T35" fmla="*/ 174 h 174"/>
                <a:gd name="T36" fmla="*/ 10 w 52"/>
                <a:gd name="T37" fmla="*/ 174 h 174"/>
                <a:gd name="T38" fmla="*/ 23 w 52"/>
                <a:gd name="T39" fmla="*/ 174 h 174"/>
                <a:gd name="T40" fmla="*/ 36 w 52"/>
                <a:gd name="T41" fmla="*/ 172 h 174"/>
                <a:gd name="T42" fmla="*/ 52 w 52"/>
                <a:gd name="T43" fmla="*/ 168 h 174"/>
                <a:gd name="T44" fmla="*/ 52 w 52"/>
                <a:gd name="T45" fmla="*/ 168 h 174"/>
                <a:gd name="T46" fmla="*/ 49 w 52"/>
                <a:gd name="T47" fmla="*/ 148 h 174"/>
                <a:gd name="T48" fmla="*/ 47 w 52"/>
                <a:gd name="T49" fmla="*/ 129 h 174"/>
                <a:gd name="T50" fmla="*/ 47 w 52"/>
                <a:gd name="T51" fmla="*/ 129 h 174"/>
                <a:gd name="T52" fmla="*/ 49 w 52"/>
                <a:gd name="T53" fmla="*/ 106 h 174"/>
                <a:gd name="T54" fmla="*/ 50 w 52"/>
                <a:gd name="T55" fmla="*/ 82 h 174"/>
                <a:gd name="T56" fmla="*/ 50 w 52"/>
                <a:gd name="T57" fmla="*/ 82 h 174"/>
                <a:gd name="T58" fmla="*/ 51 w 52"/>
                <a:gd name="T59" fmla="*/ 61 h 174"/>
                <a:gd name="T60" fmla="*/ 52 w 52"/>
                <a:gd name="T61" fmla="*/ 43 h 174"/>
                <a:gd name="T62" fmla="*/ 52 w 52"/>
                <a:gd name="T63" fmla="*/ 43 h 174"/>
                <a:gd name="T64" fmla="*/ 51 w 52"/>
                <a:gd name="T65" fmla="*/ 29 h 174"/>
                <a:gd name="T66" fmla="*/ 50 w 52"/>
                <a:gd name="T67" fmla="*/ 18 h 174"/>
                <a:gd name="T68" fmla="*/ 46 w 52"/>
                <a:gd name="T69" fmla="*/ 0 h 174"/>
                <a:gd name="T70" fmla="*/ 46 w 52"/>
                <a:gd name="T71" fmla="*/ 0 h 174"/>
                <a:gd name="T72" fmla="*/ 27 w 52"/>
                <a:gd name="T73" fmla="*/ 2 h 174"/>
                <a:gd name="T74" fmla="*/ 13 w 52"/>
                <a:gd name="T75" fmla="*/ 5 h 174"/>
                <a:gd name="T76" fmla="*/ 0 w 52"/>
                <a:gd name="T77" fmla="*/ 9 h 174"/>
                <a:gd name="T78" fmla="*/ 0 w 52"/>
                <a:gd name="T79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4">
                  <a:moveTo>
                    <a:pt x="0" y="9"/>
                  </a:moveTo>
                  <a:lnTo>
                    <a:pt x="0" y="9"/>
                  </a:lnTo>
                  <a:lnTo>
                    <a:pt x="3" y="28"/>
                  </a:lnTo>
                  <a:lnTo>
                    <a:pt x="4" y="3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7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0" y="1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1" y="157"/>
                  </a:lnTo>
                  <a:lnTo>
                    <a:pt x="4" y="16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23" y="174"/>
                  </a:lnTo>
                  <a:lnTo>
                    <a:pt x="36" y="172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9" y="148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9" y="10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1" y="29"/>
                  </a:lnTo>
                  <a:lnTo>
                    <a:pt x="50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2"/>
                  </a:lnTo>
                  <a:lnTo>
                    <a:pt x="13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44"/>
            <p:cNvSpPr>
              <a:spLocks/>
            </p:cNvSpPr>
            <p:nvPr userDrawn="1"/>
          </p:nvSpPr>
          <p:spPr bwMode="auto">
            <a:xfrm>
              <a:off x="3409" y="3970"/>
              <a:ext cx="17" cy="22"/>
            </a:xfrm>
            <a:custGeom>
              <a:avLst/>
              <a:gdLst>
                <a:gd name="T0" fmla="*/ 0 w 50"/>
                <a:gd name="T1" fmla="*/ 9 h 65"/>
                <a:gd name="T2" fmla="*/ 0 w 50"/>
                <a:gd name="T3" fmla="*/ 9 h 65"/>
                <a:gd name="T4" fmla="*/ 4 w 50"/>
                <a:gd name="T5" fmla="*/ 32 h 65"/>
                <a:gd name="T6" fmla="*/ 8 w 50"/>
                <a:gd name="T7" fmla="*/ 49 h 65"/>
                <a:gd name="T8" fmla="*/ 13 w 50"/>
                <a:gd name="T9" fmla="*/ 65 h 65"/>
                <a:gd name="T10" fmla="*/ 13 w 50"/>
                <a:gd name="T11" fmla="*/ 65 h 65"/>
                <a:gd name="T12" fmla="*/ 22 w 50"/>
                <a:gd name="T13" fmla="*/ 65 h 65"/>
                <a:gd name="T14" fmla="*/ 32 w 50"/>
                <a:gd name="T15" fmla="*/ 64 h 65"/>
                <a:gd name="T16" fmla="*/ 42 w 50"/>
                <a:gd name="T17" fmla="*/ 61 h 65"/>
                <a:gd name="T18" fmla="*/ 50 w 50"/>
                <a:gd name="T19" fmla="*/ 58 h 65"/>
                <a:gd name="T20" fmla="*/ 50 w 50"/>
                <a:gd name="T21" fmla="*/ 58 h 65"/>
                <a:gd name="T22" fmla="*/ 50 w 50"/>
                <a:gd name="T23" fmla="*/ 55 h 65"/>
                <a:gd name="T24" fmla="*/ 50 w 50"/>
                <a:gd name="T25" fmla="*/ 55 h 65"/>
                <a:gd name="T26" fmla="*/ 49 w 50"/>
                <a:gd name="T27" fmla="*/ 38 h 65"/>
                <a:gd name="T28" fmla="*/ 48 w 50"/>
                <a:gd name="T29" fmla="*/ 23 h 65"/>
                <a:gd name="T30" fmla="*/ 42 w 50"/>
                <a:gd name="T31" fmla="*/ 0 h 65"/>
                <a:gd name="T32" fmla="*/ 42 w 50"/>
                <a:gd name="T33" fmla="*/ 0 h 65"/>
                <a:gd name="T34" fmla="*/ 34 w 50"/>
                <a:gd name="T35" fmla="*/ 1 h 65"/>
                <a:gd name="T36" fmla="*/ 23 w 50"/>
                <a:gd name="T37" fmla="*/ 3 h 65"/>
                <a:gd name="T38" fmla="*/ 12 w 50"/>
                <a:gd name="T39" fmla="*/ 5 h 65"/>
                <a:gd name="T40" fmla="*/ 0 w 50"/>
                <a:gd name="T41" fmla="*/ 9 h 65"/>
                <a:gd name="T42" fmla="*/ 0 w 50"/>
                <a:gd name="T43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65">
                  <a:moveTo>
                    <a:pt x="0" y="9"/>
                  </a:moveTo>
                  <a:lnTo>
                    <a:pt x="0" y="9"/>
                  </a:lnTo>
                  <a:lnTo>
                    <a:pt x="4" y="32"/>
                  </a:lnTo>
                  <a:lnTo>
                    <a:pt x="8" y="4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22" y="65"/>
                  </a:lnTo>
                  <a:lnTo>
                    <a:pt x="32" y="64"/>
                  </a:lnTo>
                  <a:lnTo>
                    <a:pt x="42" y="61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49" y="38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3" y="3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45"/>
            <p:cNvSpPr>
              <a:spLocks/>
            </p:cNvSpPr>
            <p:nvPr userDrawn="1"/>
          </p:nvSpPr>
          <p:spPr bwMode="auto">
            <a:xfrm>
              <a:off x="3352" y="3996"/>
              <a:ext cx="43" cy="67"/>
            </a:xfrm>
            <a:custGeom>
              <a:avLst/>
              <a:gdLst>
                <a:gd name="T0" fmla="*/ 24 w 129"/>
                <a:gd name="T1" fmla="*/ 9 h 201"/>
                <a:gd name="T2" fmla="*/ 29 w 129"/>
                <a:gd name="T3" fmla="*/ 31 h 201"/>
                <a:gd name="T4" fmla="*/ 29 w 129"/>
                <a:gd name="T5" fmla="*/ 32 h 201"/>
                <a:gd name="T6" fmla="*/ 28 w 129"/>
                <a:gd name="T7" fmla="*/ 35 h 201"/>
                <a:gd name="T8" fmla="*/ 25 w 129"/>
                <a:gd name="T9" fmla="*/ 36 h 201"/>
                <a:gd name="T10" fmla="*/ 2 w 129"/>
                <a:gd name="T11" fmla="*/ 40 h 201"/>
                <a:gd name="T12" fmla="*/ 0 w 129"/>
                <a:gd name="T13" fmla="*/ 56 h 201"/>
                <a:gd name="T14" fmla="*/ 0 w 129"/>
                <a:gd name="T15" fmla="*/ 63 h 201"/>
                <a:gd name="T16" fmla="*/ 2 w 129"/>
                <a:gd name="T17" fmla="*/ 70 h 201"/>
                <a:gd name="T18" fmla="*/ 24 w 129"/>
                <a:gd name="T19" fmla="*/ 68 h 201"/>
                <a:gd name="T20" fmla="*/ 28 w 129"/>
                <a:gd name="T21" fmla="*/ 69 h 201"/>
                <a:gd name="T22" fmla="*/ 29 w 129"/>
                <a:gd name="T23" fmla="*/ 70 h 201"/>
                <a:gd name="T24" fmla="*/ 29 w 129"/>
                <a:gd name="T25" fmla="*/ 72 h 201"/>
                <a:gd name="T26" fmla="*/ 27 w 129"/>
                <a:gd name="T27" fmla="*/ 102 h 201"/>
                <a:gd name="T28" fmla="*/ 25 w 129"/>
                <a:gd name="T29" fmla="*/ 118 h 201"/>
                <a:gd name="T30" fmla="*/ 24 w 129"/>
                <a:gd name="T31" fmla="*/ 133 h 201"/>
                <a:gd name="T32" fmla="*/ 28 w 129"/>
                <a:gd name="T33" fmla="*/ 169 h 201"/>
                <a:gd name="T34" fmla="*/ 38 w 129"/>
                <a:gd name="T35" fmla="*/ 195 h 201"/>
                <a:gd name="T36" fmla="*/ 47 w 129"/>
                <a:gd name="T37" fmla="*/ 198 h 201"/>
                <a:gd name="T38" fmla="*/ 66 w 129"/>
                <a:gd name="T39" fmla="*/ 201 h 201"/>
                <a:gd name="T40" fmla="*/ 76 w 129"/>
                <a:gd name="T41" fmla="*/ 199 h 201"/>
                <a:gd name="T42" fmla="*/ 104 w 129"/>
                <a:gd name="T43" fmla="*/ 195 h 201"/>
                <a:gd name="T44" fmla="*/ 129 w 129"/>
                <a:gd name="T45" fmla="*/ 185 h 201"/>
                <a:gd name="T46" fmla="*/ 129 w 129"/>
                <a:gd name="T47" fmla="*/ 172 h 201"/>
                <a:gd name="T48" fmla="*/ 129 w 129"/>
                <a:gd name="T49" fmla="*/ 167 h 201"/>
                <a:gd name="T50" fmla="*/ 125 w 129"/>
                <a:gd name="T51" fmla="*/ 153 h 201"/>
                <a:gd name="T52" fmla="*/ 107 w 129"/>
                <a:gd name="T53" fmla="*/ 160 h 201"/>
                <a:gd name="T54" fmla="*/ 84 w 129"/>
                <a:gd name="T55" fmla="*/ 164 h 201"/>
                <a:gd name="T56" fmla="*/ 76 w 129"/>
                <a:gd name="T57" fmla="*/ 164 h 201"/>
                <a:gd name="T58" fmla="*/ 74 w 129"/>
                <a:gd name="T59" fmla="*/ 160 h 201"/>
                <a:gd name="T60" fmla="*/ 71 w 129"/>
                <a:gd name="T61" fmla="*/ 153 h 201"/>
                <a:gd name="T62" fmla="*/ 69 w 129"/>
                <a:gd name="T63" fmla="*/ 133 h 201"/>
                <a:gd name="T64" fmla="*/ 67 w 129"/>
                <a:gd name="T65" fmla="*/ 121 h 201"/>
                <a:gd name="T66" fmla="*/ 70 w 129"/>
                <a:gd name="T67" fmla="*/ 92 h 201"/>
                <a:gd name="T68" fmla="*/ 71 w 129"/>
                <a:gd name="T69" fmla="*/ 79 h 201"/>
                <a:gd name="T70" fmla="*/ 73 w 129"/>
                <a:gd name="T71" fmla="*/ 66 h 201"/>
                <a:gd name="T72" fmla="*/ 76 w 129"/>
                <a:gd name="T73" fmla="*/ 61 h 201"/>
                <a:gd name="T74" fmla="*/ 124 w 129"/>
                <a:gd name="T75" fmla="*/ 55 h 201"/>
                <a:gd name="T76" fmla="*/ 125 w 129"/>
                <a:gd name="T77" fmla="*/ 47 h 201"/>
                <a:gd name="T78" fmla="*/ 125 w 129"/>
                <a:gd name="T79" fmla="*/ 37 h 201"/>
                <a:gd name="T80" fmla="*/ 124 w 129"/>
                <a:gd name="T81" fmla="*/ 19 h 201"/>
                <a:gd name="T82" fmla="*/ 78 w 129"/>
                <a:gd name="T83" fmla="*/ 27 h 201"/>
                <a:gd name="T84" fmla="*/ 75 w 129"/>
                <a:gd name="T85" fmla="*/ 27 h 201"/>
                <a:gd name="T86" fmla="*/ 74 w 129"/>
                <a:gd name="T87" fmla="*/ 27 h 201"/>
                <a:gd name="T88" fmla="*/ 73 w 129"/>
                <a:gd name="T89" fmla="*/ 23 h 201"/>
                <a:gd name="T90" fmla="*/ 70 w 129"/>
                <a:gd name="T91" fmla="*/ 9 h 201"/>
                <a:gd name="T92" fmla="*/ 67 w 129"/>
                <a:gd name="T93" fmla="*/ 0 h 201"/>
                <a:gd name="T94" fmla="*/ 37 w 129"/>
                <a:gd name="T95" fmla="*/ 5 h 201"/>
                <a:gd name="T96" fmla="*/ 24 w 129"/>
                <a:gd name="T9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01">
                  <a:moveTo>
                    <a:pt x="24" y="9"/>
                  </a:moveTo>
                  <a:lnTo>
                    <a:pt x="24" y="9"/>
                  </a:lnTo>
                  <a:lnTo>
                    <a:pt x="28" y="2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5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8" y="87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25" y="118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52"/>
                  </a:lnTo>
                  <a:lnTo>
                    <a:pt x="28" y="169"/>
                  </a:lnTo>
                  <a:lnTo>
                    <a:pt x="32" y="183"/>
                  </a:lnTo>
                  <a:lnTo>
                    <a:pt x="38" y="195"/>
                  </a:lnTo>
                  <a:lnTo>
                    <a:pt x="38" y="195"/>
                  </a:lnTo>
                  <a:lnTo>
                    <a:pt x="47" y="198"/>
                  </a:lnTo>
                  <a:lnTo>
                    <a:pt x="56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76" y="199"/>
                  </a:lnTo>
                  <a:lnTo>
                    <a:pt x="87" y="199"/>
                  </a:lnTo>
                  <a:lnTo>
                    <a:pt x="104" y="195"/>
                  </a:lnTo>
                  <a:lnTo>
                    <a:pt x="118" y="190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72"/>
                  </a:lnTo>
                  <a:lnTo>
                    <a:pt x="129" y="172"/>
                  </a:lnTo>
                  <a:lnTo>
                    <a:pt x="129" y="167"/>
                  </a:lnTo>
                  <a:lnTo>
                    <a:pt x="127" y="161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07" y="160"/>
                  </a:lnTo>
                  <a:lnTo>
                    <a:pt x="96" y="162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1" y="153"/>
                  </a:lnTo>
                  <a:lnTo>
                    <a:pt x="70" y="144"/>
                  </a:lnTo>
                  <a:lnTo>
                    <a:pt x="69" y="13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9" y="107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1" y="7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5" y="26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0" y="3"/>
                  </a:lnTo>
                  <a:lnTo>
                    <a:pt x="37" y="5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46"/>
            <p:cNvSpPr>
              <a:spLocks noEditPoints="1"/>
            </p:cNvSpPr>
            <p:nvPr userDrawn="1"/>
          </p:nvSpPr>
          <p:spPr bwMode="auto">
            <a:xfrm>
              <a:off x="3281" y="3996"/>
              <a:ext cx="60" cy="66"/>
            </a:xfrm>
            <a:custGeom>
              <a:avLst/>
              <a:gdLst>
                <a:gd name="T0" fmla="*/ 58 w 180"/>
                <a:gd name="T1" fmla="*/ 18 h 198"/>
                <a:gd name="T2" fmla="*/ 55 w 180"/>
                <a:gd name="T3" fmla="*/ 18 h 198"/>
                <a:gd name="T4" fmla="*/ 52 w 180"/>
                <a:gd name="T5" fmla="*/ 17 h 198"/>
                <a:gd name="T6" fmla="*/ 51 w 180"/>
                <a:gd name="T7" fmla="*/ 15 h 198"/>
                <a:gd name="T8" fmla="*/ 46 w 180"/>
                <a:gd name="T9" fmla="*/ 0 h 198"/>
                <a:gd name="T10" fmla="*/ 27 w 180"/>
                <a:gd name="T11" fmla="*/ 3 h 198"/>
                <a:gd name="T12" fmla="*/ 0 w 180"/>
                <a:gd name="T13" fmla="*/ 8 h 198"/>
                <a:gd name="T14" fmla="*/ 4 w 180"/>
                <a:gd name="T15" fmla="*/ 18 h 198"/>
                <a:gd name="T16" fmla="*/ 9 w 180"/>
                <a:gd name="T17" fmla="*/ 43 h 198"/>
                <a:gd name="T18" fmla="*/ 9 w 180"/>
                <a:gd name="T19" fmla="*/ 59 h 198"/>
                <a:gd name="T20" fmla="*/ 7 w 180"/>
                <a:gd name="T21" fmla="*/ 100 h 198"/>
                <a:gd name="T22" fmla="*/ 6 w 180"/>
                <a:gd name="T23" fmla="*/ 120 h 198"/>
                <a:gd name="T24" fmla="*/ 5 w 180"/>
                <a:gd name="T25" fmla="*/ 142 h 198"/>
                <a:gd name="T26" fmla="*/ 7 w 180"/>
                <a:gd name="T27" fmla="*/ 170 h 198"/>
                <a:gd name="T28" fmla="*/ 15 w 180"/>
                <a:gd name="T29" fmla="*/ 197 h 198"/>
                <a:gd name="T30" fmla="*/ 28 w 180"/>
                <a:gd name="T31" fmla="*/ 198 h 198"/>
                <a:gd name="T32" fmla="*/ 53 w 180"/>
                <a:gd name="T33" fmla="*/ 198 h 198"/>
                <a:gd name="T34" fmla="*/ 85 w 180"/>
                <a:gd name="T35" fmla="*/ 195 h 198"/>
                <a:gd name="T36" fmla="*/ 112 w 180"/>
                <a:gd name="T37" fmla="*/ 189 h 198"/>
                <a:gd name="T38" fmla="*/ 134 w 180"/>
                <a:gd name="T39" fmla="*/ 178 h 198"/>
                <a:gd name="T40" fmla="*/ 152 w 180"/>
                <a:gd name="T41" fmla="*/ 164 h 198"/>
                <a:gd name="T42" fmla="*/ 164 w 180"/>
                <a:gd name="T43" fmla="*/ 146 h 198"/>
                <a:gd name="T44" fmla="*/ 173 w 180"/>
                <a:gd name="T45" fmla="*/ 128 h 198"/>
                <a:gd name="T46" fmla="*/ 178 w 180"/>
                <a:gd name="T47" fmla="*/ 107 h 198"/>
                <a:gd name="T48" fmla="*/ 180 w 180"/>
                <a:gd name="T49" fmla="*/ 88 h 198"/>
                <a:gd name="T50" fmla="*/ 178 w 180"/>
                <a:gd name="T51" fmla="*/ 73 h 198"/>
                <a:gd name="T52" fmla="*/ 169 w 180"/>
                <a:gd name="T53" fmla="*/ 45 h 198"/>
                <a:gd name="T54" fmla="*/ 152 w 180"/>
                <a:gd name="T55" fmla="*/ 19 h 198"/>
                <a:gd name="T56" fmla="*/ 139 w 180"/>
                <a:gd name="T57" fmla="*/ 10 h 198"/>
                <a:gd name="T58" fmla="*/ 125 w 180"/>
                <a:gd name="T59" fmla="*/ 4 h 198"/>
                <a:gd name="T60" fmla="*/ 108 w 180"/>
                <a:gd name="T61" fmla="*/ 0 h 198"/>
                <a:gd name="T62" fmla="*/ 98 w 180"/>
                <a:gd name="T63" fmla="*/ 1 h 198"/>
                <a:gd name="T64" fmla="*/ 72 w 180"/>
                <a:gd name="T65" fmla="*/ 10 h 198"/>
                <a:gd name="T66" fmla="*/ 58 w 180"/>
                <a:gd name="T67" fmla="*/ 18 h 198"/>
                <a:gd name="T68" fmla="*/ 61 w 180"/>
                <a:gd name="T69" fmla="*/ 166 h 198"/>
                <a:gd name="T70" fmla="*/ 58 w 180"/>
                <a:gd name="T71" fmla="*/ 165 h 198"/>
                <a:gd name="T72" fmla="*/ 55 w 180"/>
                <a:gd name="T73" fmla="*/ 156 h 198"/>
                <a:gd name="T74" fmla="*/ 53 w 180"/>
                <a:gd name="T75" fmla="*/ 144 h 198"/>
                <a:gd name="T76" fmla="*/ 55 w 180"/>
                <a:gd name="T77" fmla="*/ 105 h 198"/>
                <a:gd name="T78" fmla="*/ 56 w 180"/>
                <a:gd name="T79" fmla="*/ 74 h 198"/>
                <a:gd name="T80" fmla="*/ 56 w 180"/>
                <a:gd name="T81" fmla="*/ 55 h 198"/>
                <a:gd name="T82" fmla="*/ 55 w 180"/>
                <a:gd name="T83" fmla="*/ 49 h 198"/>
                <a:gd name="T84" fmla="*/ 57 w 180"/>
                <a:gd name="T85" fmla="*/ 45 h 198"/>
                <a:gd name="T86" fmla="*/ 69 w 180"/>
                <a:gd name="T87" fmla="*/ 40 h 198"/>
                <a:gd name="T88" fmla="*/ 95 w 180"/>
                <a:gd name="T89" fmla="*/ 35 h 198"/>
                <a:gd name="T90" fmla="*/ 97 w 180"/>
                <a:gd name="T91" fmla="*/ 36 h 198"/>
                <a:gd name="T92" fmla="*/ 104 w 180"/>
                <a:gd name="T93" fmla="*/ 38 h 198"/>
                <a:gd name="T94" fmla="*/ 117 w 180"/>
                <a:gd name="T95" fmla="*/ 49 h 198"/>
                <a:gd name="T96" fmla="*/ 126 w 180"/>
                <a:gd name="T97" fmla="*/ 64 h 198"/>
                <a:gd name="T98" fmla="*/ 130 w 180"/>
                <a:gd name="T99" fmla="*/ 84 h 198"/>
                <a:gd name="T100" fmla="*/ 131 w 180"/>
                <a:gd name="T101" fmla="*/ 96 h 198"/>
                <a:gd name="T102" fmla="*/ 129 w 180"/>
                <a:gd name="T103" fmla="*/ 116 h 198"/>
                <a:gd name="T104" fmla="*/ 123 w 180"/>
                <a:gd name="T105" fmla="*/ 132 h 198"/>
                <a:gd name="T106" fmla="*/ 116 w 180"/>
                <a:gd name="T107" fmla="*/ 143 h 198"/>
                <a:gd name="T108" fmla="*/ 108 w 180"/>
                <a:gd name="T109" fmla="*/ 152 h 198"/>
                <a:gd name="T110" fmla="*/ 86 w 180"/>
                <a:gd name="T111" fmla="*/ 164 h 198"/>
                <a:gd name="T112" fmla="*/ 61 w 180"/>
                <a:gd name="T113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8">
                  <a:moveTo>
                    <a:pt x="58" y="18"/>
                  </a:moveTo>
                  <a:lnTo>
                    <a:pt x="58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8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7" y="3"/>
                  </a:lnTo>
                  <a:lnTo>
                    <a:pt x="1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8"/>
                  </a:lnTo>
                  <a:lnTo>
                    <a:pt x="6" y="29"/>
                  </a:lnTo>
                  <a:lnTo>
                    <a:pt x="9" y="43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79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6" y="120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6" y="156"/>
                  </a:lnTo>
                  <a:lnTo>
                    <a:pt x="7" y="170"/>
                  </a:lnTo>
                  <a:lnTo>
                    <a:pt x="10" y="184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53" y="198"/>
                  </a:lnTo>
                  <a:lnTo>
                    <a:pt x="53" y="198"/>
                  </a:lnTo>
                  <a:lnTo>
                    <a:pt x="70" y="198"/>
                  </a:lnTo>
                  <a:lnTo>
                    <a:pt x="85" y="195"/>
                  </a:lnTo>
                  <a:lnTo>
                    <a:pt x="99" y="193"/>
                  </a:lnTo>
                  <a:lnTo>
                    <a:pt x="112" y="189"/>
                  </a:lnTo>
                  <a:lnTo>
                    <a:pt x="123" y="184"/>
                  </a:lnTo>
                  <a:lnTo>
                    <a:pt x="134" y="178"/>
                  </a:lnTo>
                  <a:lnTo>
                    <a:pt x="144" y="171"/>
                  </a:lnTo>
                  <a:lnTo>
                    <a:pt x="152" y="164"/>
                  </a:lnTo>
                  <a:lnTo>
                    <a:pt x="158" y="155"/>
                  </a:lnTo>
                  <a:lnTo>
                    <a:pt x="164" y="146"/>
                  </a:lnTo>
                  <a:lnTo>
                    <a:pt x="169" y="137"/>
                  </a:lnTo>
                  <a:lnTo>
                    <a:pt x="173" y="128"/>
                  </a:lnTo>
                  <a:lnTo>
                    <a:pt x="176" y="118"/>
                  </a:lnTo>
                  <a:lnTo>
                    <a:pt x="178" y="107"/>
                  </a:lnTo>
                  <a:lnTo>
                    <a:pt x="180" y="97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73"/>
                  </a:lnTo>
                  <a:lnTo>
                    <a:pt x="175" y="59"/>
                  </a:lnTo>
                  <a:lnTo>
                    <a:pt x="169" y="45"/>
                  </a:lnTo>
                  <a:lnTo>
                    <a:pt x="162" y="31"/>
                  </a:lnTo>
                  <a:lnTo>
                    <a:pt x="152" y="19"/>
                  </a:lnTo>
                  <a:lnTo>
                    <a:pt x="145" y="15"/>
                  </a:lnTo>
                  <a:lnTo>
                    <a:pt x="139" y="10"/>
                  </a:lnTo>
                  <a:lnTo>
                    <a:pt x="132" y="6"/>
                  </a:lnTo>
                  <a:lnTo>
                    <a:pt x="125" y="4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2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8" y="18"/>
                  </a:lnTo>
                  <a:close/>
                  <a:moveTo>
                    <a:pt x="61" y="166"/>
                  </a:moveTo>
                  <a:lnTo>
                    <a:pt x="61" y="166"/>
                  </a:lnTo>
                  <a:lnTo>
                    <a:pt x="58" y="165"/>
                  </a:lnTo>
                  <a:lnTo>
                    <a:pt x="57" y="164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44"/>
                  </a:lnTo>
                  <a:lnTo>
                    <a:pt x="53" y="130"/>
                  </a:lnTo>
                  <a:lnTo>
                    <a:pt x="55" y="105"/>
                  </a:lnTo>
                  <a:lnTo>
                    <a:pt x="55" y="10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55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80" y="37"/>
                  </a:lnTo>
                  <a:lnTo>
                    <a:pt x="95" y="35"/>
                  </a:lnTo>
                  <a:lnTo>
                    <a:pt x="95" y="35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2" y="43"/>
                  </a:lnTo>
                  <a:lnTo>
                    <a:pt x="117" y="49"/>
                  </a:lnTo>
                  <a:lnTo>
                    <a:pt x="122" y="56"/>
                  </a:lnTo>
                  <a:lnTo>
                    <a:pt x="126" y="64"/>
                  </a:lnTo>
                  <a:lnTo>
                    <a:pt x="129" y="74"/>
                  </a:lnTo>
                  <a:lnTo>
                    <a:pt x="130" y="84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0" y="106"/>
                  </a:lnTo>
                  <a:lnTo>
                    <a:pt x="129" y="116"/>
                  </a:lnTo>
                  <a:lnTo>
                    <a:pt x="126" y="124"/>
                  </a:lnTo>
                  <a:lnTo>
                    <a:pt x="123" y="132"/>
                  </a:lnTo>
                  <a:lnTo>
                    <a:pt x="120" y="138"/>
                  </a:lnTo>
                  <a:lnTo>
                    <a:pt x="116" y="143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98" y="158"/>
                  </a:lnTo>
                  <a:lnTo>
                    <a:pt x="86" y="164"/>
                  </a:lnTo>
                  <a:lnTo>
                    <a:pt x="74" y="166"/>
                  </a:lnTo>
                  <a:lnTo>
                    <a:pt x="61" y="166"/>
                  </a:lnTo>
                  <a:lnTo>
                    <a:pt x="61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247"/>
            <p:cNvSpPr>
              <a:spLocks/>
            </p:cNvSpPr>
            <p:nvPr userDrawn="1"/>
          </p:nvSpPr>
          <p:spPr bwMode="auto">
            <a:xfrm>
              <a:off x="3209" y="3997"/>
              <a:ext cx="58" cy="65"/>
            </a:xfrm>
            <a:custGeom>
              <a:avLst/>
              <a:gdLst>
                <a:gd name="T0" fmla="*/ 110 w 173"/>
                <a:gd name="T1" fmla="*/ 9 h 196"/>
                <a:gd name="T2" fmla="*/ 116 w 173"/>
                <a:gd name="T3" fmla="*/ 32 h 196"/>
                <a:gd name="T4" fmla="*/ 119 w 173"/>
                <a:gd name="T5" fmla="*/ 57 h 196"/>
                <a:gd name="T6" fmla="*/ 118 w 173"/>
                <a:gd name="T7" fmla="*/ 71 h 196"/>
                <a:gd name="T8" fmla="*/ 116 w 173"/>
                <a:gd name="T9" fmla="*/ 88 h 196"/>
                <a:gd name="T10" fmla="*/ 114 w 173"/>
                <a:gd name="T11" fmla="*/ 120 h 196"/>
                <a:gd name="T12" fmla="*/ 115 w 173"/>
                <a:gd name="T13" fmla="*/ 138 h 196"/>
                <a:gd name="T14" fmla="*/ 115 w 173"/>
                <a:gd name="T15" fmla="*/ 140 h 196"/>
                <a:gd name="T16" fmla="*/ 113 w 173"/>
                <a:gd name="T17" fmla="*/ 141 h 196"/>
                <a:gd name="T18" fmla="*/ 97 w 173"/>
                <a:gd name="T19" fmla="*/ 149 h 196"/>
                <a:gd name="T20" fmla="*/ 76 w 173"/>
                <a:gd name="T21" fmla="*/ 155 h 196"/>
                <a:gd name="T22" fmla="*/ 67 w 173"/>
                <a:gd name="T23" fmla="*/ 155 h 196"/>
                <a:gd name="T24" fmla="*/ 59 w 173"/>
                <a:gd name="T25" fmla="*/ 154 h 196"/>
                <a:gd name="T26" fmla="*/ 54 w 173"/>
                <a:gd name="T27" fmla="*/ 147 h 196"/>
                <a:gd name="T28" fmla="*/ 50 w 173"/>
                <a:gd name="T29" fmla="*/ 136 h 196"/>
                <a:gd name="T30" fmla="*/ 49 w 173"/>
                <a:gd name="T31" fmla="*/ 122 h 196"/>
                <a:gd name="T32" fmla="*/ 51 w 173"/>
                <a:gd name="T33" fmla="*/ 102 h 196"/>
                <a:gd name="T34" fmla="*/ 55 w 173"/>
                <a:gd name="T35" fmla="*/ 81 h 196"/>
                <a:gd name="T36" fmla="*/ 62 w 173"/>
                <a:gd name="T37" fmla="*/ 51 h 196"/>
                <a:gd name="T38" fmla="*/ 62 w 173"/>
                <a:gd name="T39" fmla="*/ 40 h 196"/>
                <a:gd name="T40" fmla="*/ 59 w 173"/>
                <a:gd name="T41" fmla="*/ 14 h 196"/>
                <a:gd name="T42" fmla="*/ 55 w 173"/>
                <a:gd name="T43" fmla="*/ 3 h 196"/>
                <a:gd name="T44" fmla="*/ 23 w 173"/>
                <a:gd name="T45" fmla="*/ 9 h 196"/>
                <a:gd name="T46" fmla="*/ 9 w 173"/>
                <a:gd name="T47" fmla="*/ 14 h 196"/>
                <a:gd name="T48" fmla="*/ 13 w 173"/>
                <a:gd name="T49" fmla="*/ 33 h 196"/>
                <a:gd name="T50" fmla="*/ 14 w 173"/>
                <a:gd name="T51" fmla="*/ 43 h 196"/>
                <a:gd name="T52" fmla="*/ 12 w 173"/>
                <a:gd name="T53" fmla="*/ 65 h 196"/>
                <a:gd name="T54" fmla="*/ 7 w 173"/>
                <a:gd name="T55" fmla="*/ 88 h 196"/>
                <a:gd name="T56" fmla="*/ 0 w 173"/>
                <a:gd name="T57" fmla="*/ 120 h 196"/>
                <a:gd name="T58" fmla="*/ 0 w 173"/>
                <a:gd name="T59" fmla="*/ 131 h 196"/>
                <a:gd name="T60" fmla="*/ 3 w 173"/>
                <a:gd name="T61" fmla="*/ 153 h 196"/>
                <a:gd name="T62" fmla="*/ 11 w 173"/>
                <a:gd name="T63" fmla="*/ 173 h 196"/>
                <a:gd name="T64" fmla="*/ 25 w 173"/>
                <a:gd name="T65" fmla="*/ 190 h 196"/>
                <a:gd name="T66" fmla="*/ 34 w 173"/>
                <a:gd name="T67" fmla="*/ 194 h 196"/>
                <a:gd name="T68" fmla="*/ 45 w 173"/>
                <a:gd name="T69" fmla="*/ 196 h 196"/>
                <a:gd name="T70" fmla="*/ 54 w 173"/>
                <a:gd name="T71" fmla="*/ 195 h 196"/>
                <a:gd name="T72" fmla="*/ 83 w 173"/>
                <a:gd name="T73" fmla="*/ 185 h 196"/>
                <a:gd name="T74" fmla="*/ 113 w 173"/>
                <a:gd name="T75" fmla="*/ 168 h 196"/>
                <a:gd name="T76" fmla="*/ 115 w 173"/>
                <a:gd name="T77" fmla="*/ 167 h 196"/>
                <a:gd name="T78" fmla="*/ 118 w 173"/>
                <a:gd name="T79" fmla="*/ 168 h 196"/>
                <a:gd name="T80" fmla="*/ 120 w 173"/>
                <a:gd name="T81" fmla="*/ 171 h 196"/>
                <a:gd name="T82" fmla="*/ 124 w 173"/>
                <a:gd name="T83" fmla="*/ 186 h 196"/>
                <a:gd name="T84" fmla="*/ 127 w 173"/>
                <a:gd name="T85" fmla="*/ 194 h 196"/>
                <a:gd name="T86" fmla="*/ 132 w 173"/>
                <a:gd name="T87" fmla="*/ 195 h 196"/>
                <a:gd name="T88" fmla="*/ 155 w 173"/>
                <a:gd name="T89" fmla="*/ 191 h 196"/>
                <a:gd name="T90" fmla="*/ 173 w 173"/>
                <a:gd name="T91" fmla="*/ 186 h 196"/>
                <a:gd name="T92" fmla="*/ 165 w 173"/>
                <a:gd name="T93" fmla="*/ 158 h 196"/>
                <a:gd name="T94" fmla="*/ 162 w 173"/>
                <a:gd name="T95" fmla="*/ 116 h 196"/>
                <a:gd name="T96" fmla="*/ 162 w 173"/>
                <a:gd name="T97" fmla="*/ 98 h 196"/>
                <a:gd name="T98" fmla="*/ 164 w 173"/>
                <a:gd name="T99" fmla="*/ 81 h 196"/>
                <a:gd name="T100" fmla="*/ 166 w 173"/>
                <a:gd name="T101" fmla="*/ 49 h 196"/>
                <a:gd name="T102" fmla="*/ 165 w 173"/>
                <a:gd name="T103" fmla="*/ 34 h 196"/>
                <a:gd name="T104" fmla="*/ 161 w 173"/>
                <a:gd name="T105" fmla="*/ 10 h 196"/>
                <a:gd name="T106" fmla="*/ 157 w 173"/>
                <a:gd name="T107" fmla="*/ 0 h 196"/>
                <a:gd name="T108" fmla="*/ 124 w 173"/>
                <a:gd name="T109" fmla="*/ 5 h 196"/>
                <a:gd name="T110" fmla="*/ 110 w 173"/>
                <a:gd name="T111" fmla="*/ 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96">
                  <a:moveTo>
                    <a:pt x="110" y="9"/>
                  </a:moveTo>
                  <a:lnTo>
                    <a:pt x="110" y="9"/>
                  </a:lnTo>
                  <a:lnTo>
                    <a:pt x="114" y="19"/>
                  </a:lnTo>
                  <a:lnTo>
                    <a:pt x="116" y="32"/>
                  </a:lnTo>
                  <a:lnTo>
                    <a:pt x="118" y="43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71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5" y="103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1"/>
                  </a:lnTo>
                  <a:lnTo>
                    <a:pt x="113" y="141"/>
                  </a:lnTo>
                  <a:lnTo>
                    <a:pt x="109" y="144"/>
                  </a:lnTo>
                  <a:lnTo>
                    <a:pt x="97" y="149"/>
                  </a:lnTo>
                  <a:lnTo>
                    <a:pt x="83" y="154"/>
                  </a:lnTo>
                  <a:lnTo>
                    <a:pt x="76" y="155"/>
                  </a:lnTo>
                  <a:lnTo>
                    <a:pt x="67" y="155"/>
                  </a:lnTo>
                  <a:lnTo>
                    <a:pt x="67" y="155"/>
                  </a:lnTo>
                  <a:lnTo>
                    <a:pt x="63" y="155"/>
                  </a:lnTo>
                  <a:lnTo>
                    <a:pt x="59" y="154"/>
                  </a:lnTo>
                  <a:lnTo>
                    <a:pt x="56" y="150"/>
                  </a:lnTo>
                  <a:lnTo>
                    <a:pt x="54" y="147"/>
                  </a:lnTo>
                  <a:lnTo>
                    <a:pt x="51" y="143"/>
                  </a:lnTo>
                  <a:lnTo>
                    <a:pt x="50" y="136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50" y="112"/>
                  </a:lnTo>
                  <a:lnTo>
                    <a:pt x="51" y="10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61"/>
                  </a:lnTo>
                  <a:lnTo>
                    <a:pt x="62" y="51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24"/>
                  </a:lnTo>
                  <a:lnTo>
                    <a:pt x="59" y="1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36" y="6"/>
                  </a:lnTo>
                  <a:lnTo>
                    <a:pt x="23" y="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2" y="24"/>
                  </a:lnTo>
                  <a:lnTo>
                    <a:pt x="13" y="3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3" y="55"/>
                  </a:lnTo>
                  <a:lnTo>
                    <a:pt x="12" y="65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109"/>
                  </a:lnTo>
                  <a:lnTo>
                    <a:pt x="0" y="12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41"/>
                  </a:lnTo>
                  <a:lnTo>
                    <a:pt x="3" y="153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7" y="182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4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54" y="195"/>
                  </a:lnTo>
                  <a:lnTo>
                    <a:pt x="63" y="192"/>
                  </a:lnTo>
                  <a:lnTo>
                    <a:pt x="83" y="185"/>
                  </a:lnTo>
                  <a:lnTo>
                    <a:pt x="101" y="17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7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9" y="16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86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32" y="195"/>
                  </a:lnTo>
                  <a:lnTo>
                    <a:pt x="132" y="195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69" y="175"/>
                  </a:lnTo>
                  <a:lnTo>
                    <a:pt x="165" y="158"/>
                  </a:lnTo>
                  <a:lnTo>
                    <a:pt x="162" y="139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98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5" y="65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5" y="34"/>
                  </a:lnTo>
                  <a:lnTo>
                    <a:pt x="164" y="21"/>
                  </a:lnTo>
                  <a:lnTo>
                    <a:pt x="161" y="1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8" y="2"/>
                  </a:lnTo>
                  <a:lnTo>
                    <a:pt x="124" y="5"/>
                  </a:lnTo>
                  <a:lnTo>
                    <a:pt x="110" y="9"/>
                  </a:lnTo>
                  <a:lnTo>
                    <a:pt x="1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248"/>
            <p:cNvSpPr>
              <a:spLocks/>
            </p:cNvSpPr>
            <p:nvPr userDrawn="1"/>
          </p:nvSpPr>
          <p:spPr bwMode="auto">
            <a:xfrm>
              <a:off x="3151" y="3996"/>
              <a:ext cx="46" cy="66"/>
            </a:xfrm>
            <a:custGeom>
              <a:avLst/>
              <a:gdLst>
                <a:gd name="T0" fmla="*/ 38 w 139"/>
                <a:gd name="T1" fmla="*/ 9 h 199"/>
                <a:gd name="T2" fmla="*/ 28 w 139"/>
                <a:gd name="T3" fmla="*/ 28 h 199"/>
                <a:gd name="T4" fmla="*/ 25 w 139"/>
                <a:gd name="T5" fmla="*/ 33 h 199"/>
                <a:gd name="T6" fmla="*/ 30 w 139"/>
                <a:gd name="T7" fmla="*/ 60 h 199"/>
                <a:gd name="T8" fmla="*/ 40 w 139"/>
                <a:gd name="T9" fmla="*/ 81 h 199"/>
                <a:gd name="T10" fmla="*/ 52 w 139"/>
                <a:gd name="T11" fmla="*/ 97 h 199"/>
                <a:gd name="T12" fmla="*/ 65 w 139"/>
                <a:gd name="T13" fmla="*/ 112 h 199"/>
                <a:gd name="T14" fmla="*/ 82 w 139"/>
                <a:gd name="T15" fmla="*/ 134 h 199"/>
                <a:gd name="T16" fmla="*/ 89 w 139"/>
                <a:gd name="T17" fmla="*/ 147 h 199"/>
                <a:gd name="T18" fmla="*/ 90 w 139"/>
                <a:gd name="T19" fmla="*/ 160 h 199"/>
                <a:gd name="T20" fmla="*/ 89 w 139"/>
                <a:gd name="T21" fmla="*/ 164 h 199"/>
                <a:gd name="T22" fmla="*/ 86 w 139"/>
                <a:gd name="T23" fmla="*/ 165 h 199"/>
                <a:gd name="T24" fmla="*/ 63 w 139"/>
                <a:gd name="T25" fmla="*/ 164 h 199"/>
                <a:gd name="T26" fmla="*/ 43 w 139"/>
                <a:gd name="T27" fmla="*/ 157 h 199"/>
                <a:gd name="T28" fmla="*/ 28 w 139"/>
                <a:gd name="T29" fmla="*/ 148 h 199"/>
                <a:gd name="T30" fmla="*/ 17 w 139"/>
                <a:gd name="T31" fmla="*/ 141 h 199"/>
                <a:gd name="T32" fmla="*/ 6 w 139"/>
                <a:gd name="T33" fmla="*/ 160 h 199"/>
                <a:gd name="T34" fmla="*/ 0 w 139"/>
                <a:gd name="T35" fmla="*/ 180 h 199"/>
                <a:gd name="T36" fmla="*/ 6 w 139"/>
                <a:gd name="T37" fmla="*/ 184 h 199"/>
                <a:gd name="T38" fmla="*/ 30 w 139"/>
                <a:gd name="T39" fmla="*/ 194 h 199"/>
                <a:gd name="T40" fmla="*/ 68 w 139"/>
                <a:gd name="T41" fmla="*/ 199 h 199"/>
                <a:gd name="T42" fmla="*/ 84 w 139"/>
                <a:gd name="T43" fmla="*/ 199 h 199"/>
                <a:gd name="T44" fmla="*/ 112 w 139"/>
                <a:gd name="T45" fmla="*/ 193 h 199"/>
                <a:gd name="T46" fmla="*/ 125 w 139"/>
                <a:gd name="T47" fmla="*/ 187 h 199"/>
                <a:gd name="T48" fmla="*/ 135 w 139"/>
                <a:gd name="T49" fmla="*/ 165 h 199"/>
                <a:gd name="T50" fmla="*/ 137 w 139"/>
                <a:gd name="T51" fmla="*/ 155 h 199"/>
                <a:gd name="T52" fmla="*/ 134 w 139"/>
                <a:gd name="T53" fmla="*/ 134 h 199"/>
                <a:gd name="T54" fmla="*/ 125 w 139"/>
                <a:gd name="T55" fmla="*/ 118 h 199"/>
                <a:gd name="T56" fmla="*/ 100 w 139"/>
                <a:gd name="T57" fmla="*/ 88 h 199"/>
                <a:gd name="T58" fmla="*/ 89 w 139"/>
                <a:gd name="T59" fmla="*/ 75 h 199"/>
                <a:gd name="T60" fmla="*/ 76 w 139"/>
                <a:gd name="T61" fmla="*/ 58 h 199"/>
                <a:gd name="T62" fmla="*/ 71 w 139"/>
                <a:gd name="T63" fmla="*/ 43 h 199"/>
                <a:gd name="T64" fmla="*/ 70 w 139"/>
                <a:gd name="T65" fmla="*/ 36 h 199"/>
                <a:gd name="T66" fmla="*/ 70 w 139"/>
                <a:gd name="T67" fmla="*/ 36 h 199"/>
                <a:gd name="T68" fmla="*/ 74 w 139"/>
                <a:gd name="T69" fmla="*/ 31 h 199"/>
                <a:gd name="T70" fmla="*/ 82 w 139"/>
                <a:gd name="T71" fmla="*/ 31 h 199"/>
                <a:gd name="T72" fmla="*/ 107 w 139"/>
                <a:gd name="T73" fmla="*/ 35 h 199"/>
                <a:gd name="T74" fmla="*/ 126 w 139"/>
                <a:gd name="T75" fmla="*/ 42 h 199"/>
                <a:gd name="T76" fmla="*/ 131 w 139"/>
                <a:gd name="T77" fmla="*/ 33 h 199"/>
                <a:gd name="T78" fmla="*/ 139 w 139"/>
                <a:gd name="T79" fmla="*/ 8 h 199"/>
                <a:gd name="T80" fmla="*/ 131 w 139"/>
                <a:gd name="T81" fmla="*/ 5 h 199"/>
                <a:gd name="T82" fmla="*/ 104 w 139"/>
                <a:gd name="T83" fmla="*/ 0 h 199"/>
                <a:gd name="T84" fmla="*/ 86 w 139"/>
                <a:gd name="T85" fmla="*/ 0 h 199"/>
                <a:gd name="T86" fmla="*/ 60 w 139"/>
                <a:gd name="T87" fmla="*/ 3 h 199"/>
                <a:gd name="T88" fmla="*/ 38 w 139"/>
                <a:gd name="T89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9" h="199">
                  <a:moveTo>
                    <a:pt x="38" y="9"/>
                  </a:moveTo>
                  <a:lnTo>
                    <a:pt x="38" y="9"/>
                  </a:lnTo>
                  <a:lnTo>
                    <a:pt x="30" y="21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7"/>
                  </a:lnTo>
                  <a:lnTo>
                    <a:pt x="30" y="60"/>
                  </a:lnTo>
                  <a:lnTo>
                    <a:pt x="35" y="70"/>
                  </a:lnTo>
                  <a:lnTo>
                    <a:pt x="40" y="81"/>
                  </a:lnTo>
                  <a:lnTo>
                    <a:pt x="45" y="89"/>
                  </a:lnTo>
                  <a:lnTo>
                    <a:pt x="52" y="97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75" y="123"/>
                  </a:lnTo>
                  <a:lnTo>
                    <a:pt x="82" y="134"/>
                  </a:lnTo>
                  <a:lnTo>
                    <a:pt x="86" y="141"/>
                  </a:lnTo>
                  <a:lnTo>
                    <a:pt x="89" y="147"/>
                  </a:lnTo>
                  <a:lnTo>
                    <a:pt x="90" y="153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6" y="165"/>
                  </a:lnTo>
                  <a:lnTo>
                    <a:pt x="75" y="165"/>
                  </a:lnTo>
                  <a:lnTo>
                    <a:pt x="63" y="164"/>
                  </a:lnTo>
                  <a:lnTo>
                    <a:pt x="53" y="161"/>
                  </a:lnTo>
                  <a:lnTo>
                    <a:pt x="43" y="157"/>
                  </a:lnTo>
                  <a:lnTo>
                    <a:pt x="35" y="153"/>
                  </a:lnTo>
                  <a:lnTo>
                    <a:pt x="28" y="148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1" y="151"/>
                  </a:lnTo>
                  <a:lnTo>
                    <a:pt x="6" y="160"/>
                  </a:lnTo>
                  <a:lnTo>
                    <a:pt x="2" y="17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6" y="184"/>
                  </a:lnTo>
                  <a:lnTo>
                    <a:pt x="14" y="188"/>
                  </a:lnTo>
                  <a:lnTo>
                    <a:pt x="30" y="194"/>
                  </a:lnTo>
                  <a:lnTo>
                    <a:pt x="48" y="198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84" y="199"/>
                  </a:lnTo>
                  <a:lnTo>
                    <a:pt x="98" y="197"/>
                  </a:lnTo>
                  <a:lnTo>
                    <a:pt x="112" y="193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31" y="174"/>
                  </a:lnTo>
                  <a:lnTo>
                    <a:pt x="135" y="16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6" y="144"/>
                  </a:lnTo>
                  <a:lnTo>
                    <a:pt x="134" y="134"/>
                  </a:lnTo>
                  <a:lnTo>
                    <a:pt x="130" y="125"/>
                  </a:lnTo>
                  <a:lnTo>
                    <a:pt x="125" y="118"/>
                  </a:lnTo>
                  <a:lnTo>
                    <a:pt x="113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89" y="75"/>
                  </a:lnTo>
                  <a:lnTo>
                    <a:pt x="80" y="64"/>
                  </a:lnTo>
                  <a:lnTo>
                    <a:pt x="76" y="58"/>
                  </a:lnTo>
                  <a:lnTo>
                    <a:pt x="72" y="51"/>
                  </a:lnTo>
                  <a:lnTo>
                    <a:pt x="71" y="43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1" y="33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82" y="31"/>
                  </a:lnTo>
                  <a:lnTo>
                    <a:pt x="91" y="32"/>
                  </a:lnTo>
                  <a:lnTo>
                    <a:pt x="107" y="35"/>
                  </a:lnTo>
                  <a:lnTo>
                    <a:pt x="118" y="38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31" y="33"/>
                  </a:lnTo>
                  <a:lnTo>
                    <a:pt x="135" y="23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1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0" y="3"/>
                  </a:lnTo>
                  <a:lnTo>
                    <a:pt x="48" y="5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249"/>
            <p:cNvSpPr>
              <a:spLocks/>
            </p:cNvSpPr>
            <p:nvPr userDrawn="1"/>
          </p:nvSpPr>
          <p:spPr bwMode="auto">
            <a:xfrm>
              <a:off x="3583" y="3997"/>
              <a:ext cx="37" cy="65"/>
            </a:xfrm>
            <a:custGeom>
              <a:avLst/>
              <a:gdLst>
                <a:gd name="T0" fmla="*/ 3 w 110"/>
                <a:gd name="T1" fmla="*/ 8 h 194"/>
                <a:gd name="T2" fmla="*/ 3 w 110"/>
                <a:gd name="T3" fmla="*/ 8 h 194"/>
                <a:gd name="T4" fmla="*/ 5 w 110"/>
                <a:gd name="T5" fmla="*/ 22 h 194"/>
                <a:gd name="T6" fmla="*/ 7 w 110"/>
                <a:gd name="T7" fmla="*/ 42 h 194"/>
                <a:gd name="T8" fmla="*/ 7 w 110"/>
                <a:gd name="T9" fmla="*/ 42 h 194"/>
                <a:gd name="T10" fmla="*/ 5 w 110"/>
                <a:gd name="T11" fmla="*/ 59 h 194"/>
                <a:gd name="T12" fmla="*/ 4 w 110"/>
                <a:gd name="T13" fmla="*/ 74 h 194"/>
                <a:gd name="T14" fmla="*/ 4 w 110"/>
                <a:gd name="T15" fmla="*/ 74 h 194"/>
                <a:gd name="T16" fmla="*/ 1 w 110"/>
                <a:gd name="T17" fmla="*/ 93 h 194"/>
                <a:gd name="T18" fmla="*/ 0 w 110"/>
                <a:gd name="T19" fmla="*/ 114 h 194"/>
                <a:gd name="T20" fmla="*/ 0 w 110"/>
                <a:gd name="T21" fmla="*/ 114 h 194"/>
                <a:gd name="T22" fmla="*/ 1 w 110"/>
                <a:gd name="T23" fmla="*/ 130 h 194"/>
                <a:gd name="T24" fmla="*/ 3 w 110"/>
                <a:gd name="T25" fmla="*/ 151 h 194"/>
                <a:gd name="T26" fmla="*/ 5 w 110"/>
                <a:gd name="T27" fmla="*/ 161 h 194"/>
                <a:gd name="T28" fmla="*/ 8 w 110"/>
                <a:gd name="T29" fmla="*/ 171 h 194"/>
                <a:gd name="T30" fmla="*/ 12 w 110"/>
                <a:gd name="T31" fmla="*/ 180 h 194"/>
                <a:gd name="T32" fmla="*/ 17 w 110"/>
                <a:gd name="T33" fmla="*/ 188 h 194"/>
                <a:gd name="T34" fmla="*/ 17 w 110"/>
                <a:gd name="T35" fmla="*/ 188 h 194"/>
                <a:gd name="T36" fmla="*/ 24 w 110"/>
                <a:gd name="T37" fmla="*/ 190 h 194"/>
                <a:gd name="T38" fmla="*/ 33 w 110"/>
                <a:gd name="T39" fmla="*/ 193 h 194"/>
                <a:gd name="T40" fmla="*/ 53 w 110"/>
                <a:gd name="T41" fmla="*/ 194 h 194"/>
                <a:gd name="T42" fmla="*/ 53 w 110"/>
                <a:gd name="T43" fmla="*/ 194 h 194"/>
                <a:gd name="T44" fmla="*/ 68 w 110"/>
                <a:gd name="T45" fmla="*/ 194 h 194"/>
                <a:gd name="T46" fmla="*/ 84 w 110"/>
                <a:gd name="T47" fmla="*/ 191 h 194"/>
                <a:gd name="T48" fmla="*/ 98 w 110"/>
                <a:gd name="T49" fmla="*/ 188 h 194"/>
                <a:gd name="T50" fmla="*/ 110 w 110"/>
                <a:gd name="T51" fmla="*/ 185 h 194"/>
                <a:gd name="T52" fmla="*/ 110 w 110"/>
                <a:gd name="T53" fmla="*/ 185 h 194"/>
                <a:gd name="T54" fmla="*/ 110 w 110"/>
                <a:gd name="T55" fmla="*/ 176 h 194"/>
                <a:gd name="T56" fmla="*/ 110 w 110"/>
                <a:gd name="T57" fmla="*/ 176 h 194"/>
                <a:gd name="T58" fmla="*/ 110 w 110"/>
                <a:gd name="T59" fmla="*/ 167 h 194"/>
                <a:gd name="T60" fmla="*/ 105 w 110"/>
                <a:gd name="T61" fmla="*/ 152 h 194"/>
                <a:gd name="T62" fmla="*/ 105 w 110"/>
                <a:gd name="T63" fmla="*/ 152 h 194"/>
                <a:gd name="T64" fmla="*/ 90 w 110"/>
                <a:gd name="T65" fmla="*/ 156 h 194"/>
                <a:gd name="T66" fmla="*/ 79 w 110"/>
                <a:gd name="T67" fmla="*/ 157 h 194"/>
                <a:gd name="T68" fmla="*/ 68 w 110"/>
                <a:gd name="T69" fmla="*/ 158 h 194"/>
                <a:gd name="T70" fmla="*/ 68 w 110"/>
                <a:gd name="T71" fmla="*/ 158 h 194"/>
                <a:gd name="T72" fmla="*/ 63 w 110"/>
                <a:gd name="T73" fmla="*/ 157 h 194"/>
                <a:gd name="T74" fmla="*/ 55 w 110"/>
                <a:gd name="T75" fmla="*/ 156 h 194"/>
                <a:gd name="T76" fmla="*/ 55 w 110"/>
                <a:gd name="T77" fmla="*/ 156 h 194"/>
                <a:gd name="T78" fmla="*/ 53 w 110"/>
                <a:gd name="T79" fmla="*/ 153 h 194"/>
                <a:gd name="T80" fmla="*/ 53 w 110"/>
                <a:gd name="T81" fmla="*/ 153 h 194"/>
                <a:gd name="T82" fmla="*/ 50 w 110"/>
                <a:gd name="T83" fmla="*/ 146 h 194"/>
                <a:gd name="T84" fmla="*/ 49 w 110"/>
                <a:gd name="T85" fmla="*/ 137 h 194"/>
                <a:gd name="T86" fmla="*/ 47 w 110"/>
                <a:gd name="T87" fmla="*/ 125 h 194"/>
                <a:gd name="T88" fmla="*/ 47 w 110"/>
                <a:gd name="T89" fmla="*/ 112 h 194"/>
                <a:gd name="T90" fmla="*/ 47 w 110"/>
                <a:gd name="T91" fmla="*/ 112 h 194"/>
                <a:gd name="T92" fmla="*/ 47 w 110"/>
                <a:gd name="T93" fmla="*/ 98 h 194"/>
                <a:gd name="T94" fmla="*/ 50 w 110"/>
                <a:gd name="T95" fmla="*/ 82 h 194"/>
                <a:gd name="T96" fmla="*/ 50 w 110"/>
                <a:gd name="T97" fmla="*/ 82 h 194"/>
                <a:gd name="T98" fmla="*/ 51 w 110"/>
                <a:gd name="T99" fmla="*/ 60 h 194"/>
                <a:gd name="T100" fmla="*/ 53 w 110"/>
                <a:gd name="T101" fmla="*/ 38 h 194"/>
                <a:gd name="T102" fmla="*/ 53 w 110"/>
                <a:gd name="T103" fmla="*/ 38 h 194"/>
                <a:gd name="T104" fmla="*/ 53 w 110"/>
                <a:gd name="T105" fmla="*/ 24 h 194"/>
                <a:gd name="T106" fmla="*/ 51 w 110"/>
                <a:gd name="T107" fmla="*/ 14 h 194"/>
                <a:gd name="T108" fmla="*/ 49 w 110"/>
                <a:gd name="T109" fmla="*/ 5 h 194"/>
                <a:gd name="T110" fmla="*/ 47 w 110"/>
                <a:gd name="T111" fmla="*/ 0 h 194"/>
                <a:gd name="T112" fmla="*/ 47 w 110"/>
                <a:gd name="T113" fmla="*/ 0 h 194"/>
                <a:gd name="T114" fmla="*/ 28 w 110"/>
                <a:gd name="T115" fmla="*/ 1 h 194"/>
                <a:gd name="T116" fmla="*/ 16 w 110"/>
                <a:gd name="T117" fmla="*/ 4 h 194"/>
                <a:gd name="T118" fmla="*/ 3 w 110"/>
                <a:gd name="T119" fmla="*/ 8 h 194"/>
                <a:gd name="T120" fmla="*/ 3 w 110"/>
                <a:gd name="T1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" h="194">
                  <a:moveTo>
                    <a:pt x="3" y="8"/>
                  </a:moveTo>
                  <a:lnTo>
                    <a:pt x="3" y="8"/>
                  </a:lnTo>
                  <a:lnTo>
                    <a:pt x="5" y="2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59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" y="9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30"/>
                  </a:lnTo>
                  <a:lnTo>
                    <a:pt x="3" y="151"/>
                  </a:lnTo>
                  <a:lnTo>
                    <a:pt x="5" y="161"/>
                  </a:lnTo>
                  <a:lnTo>
                    <a:pt x="8" y="171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4" y="190"/>
                  </a:lnTo>
                  <a:lnTo>
                    <a:pt x="33" y="193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68" y="194"/>
                  </a:lnTo>
                  <a:lnTo>
                    <a:pt x="84" y="191"/>
                  </a:lnTo>
                  <a:lnTo>
                    <a:pt x="98" y="188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7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90" y="156"/>
                  </a:lnTo>
                  <a:lnTo>
                    <a:pt x="79" y="15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3" y="157"/>
                  </a:lnTo>
                  <a:lnTo>
                    <a:pt x="55" y="156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0" y="146"/>
                  </a:lnTo>
                  <a:lnTo>
                    <a:pt x="49" y="137"/>
                  </a:lnTo>
                  <a:lnTo>
                    <a:pt x="47" y="125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9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60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250"/>
            <p:cNvSpPr>
              <a:spLocks/>
            </p:cNvSpPr>
            <p:nvPr userDrawn="1"/>
          </p:nvSpPr>
          <p:spPr bwMode="auto">
            <a:xfrm>
              <a:off x="3463" y="4134"/>
              <a:ext cx="51" cy="42"/>
            </a:xfrm>
            <a:custGeom>
              <a:avLst/>
              <a:gdLst>
                <a:gd name="T0" fmla="*/ 152 w 152"/>
                <a:gd name="T1" fmla="*/ 0 h 124"/>
                <a:gd name="T2" fmla="*/ 152 w 152"/>
                <a:gd name="T3" fmla="*/ 124 h 124"/>
                <a:gd name="T4" fmla="*/ 0 w 152"/>
                <a:gd name="T5" fmla="*/ 124 h 124"/>
                <a:gd name="T6" fmla="*/ 0 w 152"/>
                <a:gd name="T7" fmla="*/ 51 h 124"/>
                <a:gd name="T8" fmla="*/ 152 w 152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4">
                  <a:moveTo>
                    <a:pt x="152" y="0"/>
                  </a:moveTo>
                  <a:lnTo>
                    <a:pt x="152" y="124"/>
                  </a:lnTo>
                  <a:lnTo>
                    <a:pt x="0" y="124"/>
                  </a:lnTo>
                  <a:lnTo>
                    <a:pt x="0" y="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251"/>
            <p:cNvSpPr>
              <a:spLocks/>
            </p:cNvSpPr>
            <p:nvPr userDrawn="1"/>
          </p:nvSpPr>
          <p:spPr bwMode="auto">
            <a:xfrm>
              <a:off x="3365" y="4125"/>
              <a:ext cx="75" cy="85"/>
            </a:xfrm>
            <a:custGeom>
              <a:avLst/>
              <a:gdLst>
                <a:gd name="T0" fmla="*/ 223 w 223"/>
                <a:gd name="T1" fmla="*/ 188 h 256"/>
                <a:gd name="T2" fmla="*/ 77 w 223"/>
                <a:gd name="T3" fmla="*/ 256 h 256"/>
                <a:gd name="T4" fmla="*/ 0 w 223"/>
                <a:gd name="T5" fmla="*/ 203 h 256"/>
                <a:gd name="T6" fmla="*/ 0 w 223"/>
                <a:gd name="T7" fmla="*/ 44 h 256"/>
                <a:gd name="T8" fmla="*/ 60 w 223"/>
                <a:gd name="T9" fmla="*/ 0 h 256"/>
                <a:gd name="T10" fmla="*/ 223 w 223"/>
                <a:gd name="T11" fmla="*/ 75 h 256"/>
                <a:gd name="T12" fmla="*/ 223 w 223"/>
                <a:gd name="T13" fmla="*/ 1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256">
                  <a:moveTo>
                    <a:pt x="223" y="188"/>
                  </a:moveTo>
                  <a:lnTo>
                    <a:pt x="77" y="256"/>
                  </a:lnTo>
                  <a:lnTo>
                    <a:pt x="0" y="203"/>
                  </a:lnTo>
                  <a:lnTo>
                    <a:pt x="0" y="44"/>
                  </a:lnTo>
                  <a:lnTo>
                    <a:pt x="60" y="0"/>
                  </a:lnTo>
                  <a:lnTo>
                    <a:pt x="223" y="75"/>
                  </a:lnTo>
                  <a:lnTo>
                    <a:pt x="223" y="18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252"/>
            <p:cNvSpPr>
              <a:spLocks/>
            </p:cNvSpPr>
            <p:nvPr userDrawn="1"/>
          </p:nvSpPr>
          <p:spPr bwMode="auto">
            <a:xfrm>
              <a:off x="3440" y="4150"/>
              <a:ext cx="23" cy="37"/>
            </a:xfrm>
            <a:custGeom>
              <a:avLst/>
              <a:gdLst>
                <a:gd name="T0" fmla="*/ 71 w 71"/>
                <a:gd name="T1" fmla="*/ 5 h 113"/>
                <a:gd name="T2" fmla="*/ 71 w 71"/>
                <a:gd name="T3" fmla="*/ 78 h 113"/>
                <a:gd name="T4" fmla="*/ 0 w 71"/>
                <a:gd name="T5" fmla="*/ 113 h 113"/>
                <a:gd name="T6" fmla="*/ 0 w 71"/>
                <a:gd name="T7" fmla="*/ 0 h 113"/>
                <a:gd name="T8" fmla="*/ 36 w 71"/>
                <a:gd name="T9" fmla="*/ 17 h 113"/>
                <a:gd name="T10" fmla="*/ 71 w 71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13">
                  <a:moveTo>
                    <a:pt x="71" y="5"/>
                  </a:moveTo>
                  <a:lnTo>
                    <a:pt x="71" y="78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6" y="1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71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253"/>
            <p:cNvSpPr>
              <a:spLocks/>
            </p:cNvSpPr>
            <p:nvPr userDrawn="1"/>
          </p:nvSpPr>
          <p:spPr bwMode="auto">
            <a:xfrm>
              <a:off x="3212" y="4133"/>
              <a:ext cx="29" cy="56"/>
            </a:xfrm>
            <a:custGeom>
              <a:avLst/>
              <a:gdLst>
                <a:gd name="T0" fmla="*/ 0 w 86"/>
                <a:gd name="T1" fmla="*/ 156 h 169"/>
                <a:gd name="T2" fmla="*/ 0 w 86"/>
                <a:gd name="T3" fmla="*/ 2 h 169"/>
                <a:gd name="T4" fmla="*/ 0 w 86"/>
                <a:gd name="T5" fmla="*/ 2 h 169"/>
                <a:gd name="T6" fmla="*/ 86 w 86"/>
                <a:gd name="T7" fmla="*/ 0 h 169"/>
                <a:gd name="T8" fmla="*/ 86 w 86"/>
                <a:gd name="T9" fmla="*/ 169 h 169"/>
                <a:gd name="T10" fmla="*/ 0 w 86"/>
                <a:gd name="T11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9">
                  <a:moveTo>
                    <a:pt x="0" y="156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6" y="0"/>
                  </a:lnTo>
                  <a:lnTo>
                    <a:pt x="86" y="16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F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254"/>
            <p:cNvSpPr>
              <a:spLocks/>
            </p:cNvSpPr>
            <p:nvPr userDrawn="1"/>
          </p:nvSpPr>
          <p:spPr bwMode="auto">
            <a:xfrm>
              <a:off x="3267" y="4105"/>
              <a:ext cx="23" cy="89"/>
            </a:xfrm>
            <a:custGeom>
              <a:avLst/>
              <a:gdLst>
                <a:gd name="T0" fmla="*/ 71 w 71"/>
                <a:gd name="T1" fmla="*/ 0 h 269"/>
                <a:gd name="T2" fmla="*/ 71 w 71"/>
                <a:gd name="T3" fmla="*/ 259 h 269"/>
                <a:gd name="T4" fmla="*/ 37 w 71"/>
                <a:gd name="T5" fmla="*/ 269 h 269"/>
                <a:gd name="T6" fmla="*/ 0 w 71"/>
                <a:gd name="T7" fmla="*/ 264 h 269"/>
                <a:gd name="T8" fmla="*/ 0 w 71"/>
                <a:gd name="T9" fmla="*/ 264 h 269"/>
                <a:gd name="T10" fmla="*/ 0 w 71"/>
                <a:gd name="T11" fmla="*/ 133 h 269"/>
                <a:gd name="T12" fmla="*/ 0 w 71"/>
                <a:gd name="T13" fmla="*/ 133 h 269"/>
                <a:gd name="T14" fmla="*/ 16 w 71"/>
                <a:gd name="T15" fmla="*/ 75 h 269"/>
                <a:gd name="T16" fmla="*/ 33 w 71"/>
                <a:gd name="T17" fmla="*/ 16 h 269"/>
                <a:gd name="T18" fmla="*/ 33 w 71"/>
                <a:gd name="T19" fmla="*/ 16 h 269"/>
                <a:gd name="T20" fmla="*/ 43 w 71"/>
                <a:gd name="T21" fmla="*/ 13 h 269"/>
                <a:gd name="T22" fmla="*/ 53 w 71"/>
                <a:gd name="T23" fmla="*/ 9 h 269"/>
                <a:gd name="T24" fmla="*/ 71 w 71"/>
                <a:gd name="T25" fmla="*/ 0 h 269"/>
                <a:gd name="T26" fmla="*/ 71 w 71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69">
                  <a:moveTo>
                    <a:pt x="71" y="0"/>
                  </a:moveTo>
                  <a:lnTo>
                    <a:pt x="71" y="259"/>
                  </a:lnTo>
                  <a:lnTo>
                    <a:pt x="37" y="269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6" y="7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255"/>
            <p:cNvSpPr>
              <a:spLocks/>
            </p:cNvSpPr>
            <p:nvPr userDrawn="1"/>
          </p:nvSpPr>
          <p:spPr bwMode="auto">
            <a:xfrm>
              <a:off x="3241" y="4133"/>
              <a:ext cx="26" cy="60"/>
            </a:xfrm>
            <a:custGeom>
              <a:avLst/>
              <a:gdLst>
                <a:gd name="T0" fmla="*/ 78 w 78"/>
                <a:gd name="T1" fmla="*/ 48 h 179"/>
                <a:gd name="T2" fmla="*/ 78 w 78"/>
                <a:gd name="T3" fmla="*/ 179 h 179"/>
                <a:gd name="T4" fmla="*/ 0 w 78"/>
                <a:gd name="T5" fmla="*/ 169 h 179"/>
                <a:gd name="T6" fmla="*/ 0 w 78"/>
                <a:gd name="T7" fmla="*/ 0 h 179"/>
                <a:gd name="T8" fmla="*/ 0 w 78"/>
                <a:gd name="T9" fmla="*/ 0 h 179"/>
                <a:gd name="T10" fmla="*/ 41 w 78"/>
                <a:gd name="T11" fmla="*/ 0 h 179"/>
                <a:gd name="T12" fmla="*/ 41 w 78"/>
                <a:gd name="T13" fmla="*/ 0 h 179"/>
                <a:gd name="T14" fmla="*/ 78 w 78"/>
                <a:gd name="T15" fmla="*/ 48 h 179"/>
                <a:gd name="T16" fmla="*/ 78 w 78"/>
                <a:gd name="T17" fmla="*/ 4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8" y="48"/>
                  </a:moveTo>
                  <a:lnTo>
                    <a:pt x="78" y="17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256"/>
            <p:cNvSpPr>
              <a:spLocks/>
            </p:cNvSpPr>
            <p:nvPr userDrawn="1"/>
          </p:nvSpPr>
          <p:spPr bwMode="auto">
            <a:xfrm>
              <a:off x="3193" y="4134"/>
              <a:ext cx="19" cy="51"/>
            </a:xfrm>
            <a:custGeom>
              <a:avLst/>
              <a:gdLst>
                <a:gd name="T0" fmla="*/ 57 w 57"/>
                <a:gd name="T1" fmla="*/ 154 h 154"/>
                <a:gd name="T2" fmla="*/ 0 w 57"/>
                <a:gd name="T3" fmla="*/ 146 h 154"/>
                <a:gd name="T4" fmla="*/ 0 w 57"/>
                <a:gd name="T5" fmla="*/ 34 h 154"/>
                <a:gd name="T6" fmla="*/ 0 w 57"/>
                <a:gd name="T7" fmla="*/ 34 h 154"/>
                <a:gd name="T8" fmla="*/ 57 w 57"/>
                <a:gd name="T9" fmla="*/ 0 h 154"/>
                <a:gd name="T10" fmla="*/ 57 w 57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54">
                  <a:moveTo>
                    <a:pt x="57" y="154"/>
                  </a:moveTo>
                  <a:lnTo>
                    <a:pt x="0" y="14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7" y="0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257"/>
            <p:cNvSpPr>
              <a:spLocks/>
            </p:cNvSpPr>
            <p:nvPr userDrawn="1"/>
          </p:nvSpPr>
          <p:spPr bwMode="auto">
            <a:xfrm>
              <a:off x="3142" y="4147"/>
              <a:ext cx="47" cy="35"/>
            </a:xfrm>
            <a:custGeom>
              <a:avLst/>
              <a:gdLst>
                <a:gd name="T0" fmla="*/ 140 w 140"/>
                <a:gd name="T1" fmla="*/ 105 h 105"/>
                <a:gd name="T2" fmla="*/ 0 w 140"/>
                <a:gd name="T3" fmla="*/ 86 h 105"/>
                <a:gd name="T4" fmla="*/ 0 w 140"/>
                <a:gd name="T5" fmla="*/ 86 h 105"/>
                <a:gd name="T6" fmla="*/ 22 w 140"/>
                <a:gd name="T7" fmla="*/ 72 h 105"/>
                <a:gd name="T8" fmla="*/ 70 w 140"/>
                <a:gd name="T9" fmla="*/ 43 h 105"/>
                <a:gd name="T10" fmla="*/ 140 w 140"/>
                <a:gd name="T11" fmla="*/ 0 h 105"/>
                <a:gd name="T12" fmla="*/ 140 w 14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05">
                  <a:moveTo>
                    <a:pt x="140" y="105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22" y="72"/>
                  </a:lnTo>
                  <a:lnTo>
                    <a:pt x="70" y="43"/>
                  </a:lnTo>
                  <a:lnTo>
                    <a:pt x="140" y="0"/>
                  </a:lnTo>
                  <a:lnTo>
                    <a:pt x="140" y="105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258"/>
            <p:cNvSpPr>
              <a:spLocks/>
            </p:cNvSpPr>
            <p:nvPr userDrawn="1"/>
          </p:nvSpPr>
          <p:spPr bwMode="auto">
            <a:xfrm>
              <a:off x="3514" y="4131"/>
              <a:ext cx="39" cy="45"/>
            </a:xfrm>
            <a:custGeom>
              <a:avLst/>
              <a:gdLst>
                <a:gd name="T0" fmla="*/ 118 w 118"/>
                <a:gd name="T1" fmla="*/ 37 h 135"/>
                <a:gd name="T2" fmla="*/ 118 w 118"/>
                <a:gd name="T3" fmla="*/ 135 h 135"/>
                <a:gd name="T4" fmla="*/ 0 w 118"/>
                <a:gd name="T5" fmla="*/ 135 h 135"/>
                <a:gd name="T6" fmla="*/ 0 w 118"/>
                <a:gd name="T7" fmla="*/ 11 h 135"/>
                <a:gd name="T8" fmla="*/ 36 w 118"/>
                <a:gd name="T9" fmla="*/ 0 h 135"/>
                <a:gd name="T10" fmla="*/ 118 w 118"/>
                <a:gd name="T11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35">
                  <a:moveTo>
                    <a:pt x="118" y="37"/>
                  </a:moveTo>
                  <a:lnTo>
                    <a:pt x="118" y="135"/>
                  </a:lnTo>
                  <a:lnTo>
                    <a:pt x="0" y="135"/>
                  </a:lnTo>
                  <a:lnTo>
                    <a:pt x="0" y="11"/>
                  </a:lnTo>
                  <a:lnTo>
                    <a:pt x="36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259"/>
            <p:cNvSpPr>
              <a:spLocks/>
            </p:cNvSpPr>
            <p:nvPr userDrawn="1"/>
          </p:nvSpPr>
          <p:spPr bwMode="auto">
            <a:xfrm>
              <a:off x="3189" y="4145"/>
              <a:ext cx="4" cy="37"/>
            </a:xfrm>
            <a:custGeom>
              <a:avLst/>
              <a:gdLst>
                <a:gd name="T0" fmla="*/ 0 w 12"/>
                <a:gd name="T1" fmla="*/ 111 h 112"/>
                <a:gd name="T2" fmla="*/ 0 w 12"/>
                <a:gd name="T3" fmla="*/ 6 h 112"/>
                <a:gd name="T4" fmla="*/ 12 w 12"/>
                <a:gd name="T5" fmla="*/ 0 h 112"/>
                <a:gd name="T6" fmla="*/ 12 w 12"/>
                <a:gd name="T7" fmla="*/ 112 h 112"/>
                <a:gd name="T8" fmla="*/ 0 w 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2">
                  <a:moveTo>
                    <a:pt x="0" y="111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11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260"/>
            <p:cNvSpPr>
              <a:spLocks/>
            </p:cNvSpPr>
            <p:nvPr userDrawn="1"/>
          </p:nvSpPr>
          <p:spPr bwMode="auto">
            <a:xfrm>
              <a:off x="3342" y="4129"/>
              <a:ext cx="23" cy="63"/>
            </a:xfrm>
            <a:custGeom>
              <a:avLst/>
              <a:gdLst>
                <a:gd name="T0" fmla="*/ 69 w 69"/>
                <a:gd name="T1" fmla="*/ 30 h 189"/>
                <a:gd name="T2" fmla="*/ 69 w 69"/>
                <a:gd name="T3" fmla="*/ 189 h 189"/>
                <a:gd name="T4" fmla="*/ 0 w 69"/>
                <a:gd name="T5" fmla="*/ 143 h 189"/>
                <a:gd name="T6" fmla="*/ 0 w 69"/>
                <a:gd name="T7" fmla="*/ 0 h 189"/>
                <a:gd name="T8" fmla="*/ 53 w 69"/>
                <a:gd name="T9" fmla="*/ 41 h 189"/>
                <a:gd name="T10" fmla="*/ 69 w 69"/>
                <a:gd name="T11" fmla="*/ 3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89">
                  <a:moveTo>
                    <a:pt x="69" y="30"/>
                  </a:moveTo>
                  <a:lnTo>
                    <a:pt x="69" y="189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3" y="4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261"/>
            <p:cNvSpPr>
              <a:spLocks/>
            </p:cNvSpPr>
            <p:nvPr userDrawn="1"/>
          </p:nvSpPr>
          <p:spPr bwMode="auto">
            <a:xfrm>
              <a:off x="3290" y="4098"/>
              <a:ext cx="48" cy="93"/>
            </a:xfrm>
            <a:custGeom>
              <a:avLst/>
              <a:gdLst>
                <a:gd name="T0" fmla="*/ 144 w 144"/>
                <a:gd name="T1" fmla="*/ 235 h 280"/>
                <a:gd name="T2" fmla="*/ 0 w 144"/>
                <a:gd name="T3" fmla="*/ 280 h 280"/>
                <a:gd name="T4" fmla="*/ 0 w 144"/>
                <a:gd name="T5" fmla="*/ 21 h 280"/>
                <a:gd name="T6" fmla="*/ 0 w 144"/>
                <a:gd name="T7" fmla="*/ 21 h 280"/>
                <a:gd name="T8" fmla="*/ 13 w 144"/>
                <a:gd name="T9" fmla="*/ 13 h 280"/>
                <a:gd name="T10" fmla="*/ 22 w 144"/>
                <a:gd name="T11" fmla="*/ 7 h 280"/>
                <a:gd name="T12" fmla="*/ 31 w 144"/>
                <a:gd name="T13" fmla="*/ 0 h 280"/>
                <a:gd name="T14" fmla="*/ 144 w 144"/>
                <a:gd name="T15" fmla="*/ 86 h 280"/>
                <a:gd name="T16" fmla="*/ 144 w 144"/>
                <a:gd name="T17" fmla="*/ 2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80">
                  <a:moveTo>
                    <a:pt x="144" y="235"/>
                  </a:moveTo>
                  <a:lnTo>
                    <a:pt x="0" y="28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3" y="13"/>
                  </a:lnTo>
                  <a:lnTo>
                    <a:pt x="22" y="7"/>
                  </a:lnTo>
                  <a:lnTo>
                    <a:pt x="31" y="0"/>
                  </a:lnTo>
                  <a:lnTo>
                    <a:pt x="144" y="86"/>
                  </a:lnTo>
                  <a:lnTo>
                    <a:pt x="144" y="23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262"/>
            <p:cNvSpPr>
              <a:spLocks/>
            </p:cNvSpPr>
            <p:nvPr userDrawn="1"/>
          </p:nvSpPr>
          <p:spPr bwMode="auto">
            <a:xfrm>
              <a:off x="3338" y="4126"/>
              <a:ext cx="4" cy="51"/>
            </a:xfrm>
            <a:custGeom>
              <a:avLst/>
              <a:gdLst>
                <a:gd name="T0" fmla="*/ 0 w 12"/>
                <a:gd name="T1" fmla="*/ 149 h 152"/>
                <a:gd name="T2" fmla="*/ 0 w 12"/>
                <a:gd name="T3" fmla="*/ 0 h 152"/>
                <a:gd name="T4" fmla="*/ 12 w 12"/>
                <a:gd name="T5" fmla="*/ 9 h 152"/>
                <a:gd name="T6" fmla="*/ 12 w 12"/>
                <a:gd name="T7" fmla="*/ 152 h 152"/>
                <a:gd name="T8" fmla="*/ 5 w 12"/>
                <a:gd name="T9" fmla="*/ 148 h 152"/>
                <a:gd name="T10" fmla="*/ 0 w 12"/>
                <a:gd name="T11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2">
                  <a:moveTo>
                    <a:pt x="0" y="149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12" y="152"/>
                  </a:lnTo>
                  <a:lnTo>
                    <a:pt x="5" y="14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CE1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263"/>
            <p:cNvSpPr>
              <a:spLocks/>
            </p:cNvSpPr>
            <p:nvPr userDrawn="1"/>
          </p:nvSpPr>
          <p:spPr bwMode="auto">
            <a:xfrm>
              <a:off x="3579" y="4155"/>
              <a:ext cx="46" cy="21"/>
            </a:xfrm>
            <a:custGeom>
              <a:avLst/>
              <a:gdLst>
                <a:gd name="T0" fmla="*/ 11 w 137"/>
                <a:gd name="T1" fmla="*/ 6 h 63"/>
                <a:gd name="T2" fmla="*/ 35 w 137"/>
                <a:gd name="T3" fmla="*/ 16 h 63"/>
                <a:gd name="T4" fmla="*/ 137 w 137"/>
                <a:gd name="T5" fmla="*/ 63 h 63"/>
                <a:gd name="T6" fmla="*/ 35 w 137"/>
                <a:gd name="T7" fmla="*/ 63 h 63"/>
                <a:gd name="T8" fmla="*/ 11 w 137"/>
                <a:gd name="T9" fmla="*/ 63 h 63"/>
                <a:gd name="T10" fmla="*/ 0 w 137"/>
                <a:gd name="T11" fmla="*/ 63 h 63"/>
                <a:gd name="T12" fmla="*/ 0 w 137"/>
                <a:gd name="T13" fmla="*/ 0 h 63"/>
                <a:gd name="T14" fmla="*/ 11 w 137"/>
                <a:gd name="T1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1" y="6"/>
                  </a:moveTo>
                  <a:lnTo>
                    <a:pt x="35" y="16"/>
                  </a:lnTo>
                  <a:lnTo>
                    <a:pt x="137" y="63"/>
                  </a:lnTo>
                  <a:lnTo>
                    <a:pt x="35" y="63"/>
                  </a:lnTo>
                  <a:lnTo>
                    <a:pt x="11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264"/>
            <p:cNvSpPr>
              <a:spLocks/>
            </p:cNvSpPr>
            <p:nvPr userDrawn="1"/>
          </p:nvSpPr>
          <p:spPr bwMode="auto">
            <a:xfrm>
              <a:off x="3553" y="4143"/>
              <a:ext cx="22" cy="33"/>
            </a:xfrm>
            <a:custGeom>
              <a:avLst/>
              <a:gdLst>
                <a:gd name="T0" fmla="*/ 65 w 65"/>
                <a:gd name="T1" fmla="*/ 30 h 98"/>
                <a:gd name="T2" fmla="*/ 65 w 65"/>
                <a:gd name="T3" fmla="*/ 98 h 98"/>
                <a:gd name="T4" fmla="*/ 0 w 65"/>
                <a:gd name="T5" fmla="*/ 98 h 98"/>
                <a:gd name="T6" fmla="*/ 0 w 65"/>
                <a:gd name="T7" fmla="*/ 0 h 98"/>
                <a:gd name="T8" fmla="*/ 65 w 65"/>
                <a:gd name="T9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8">
                  <a:moveTo>
                    <a:pt x="65" y="30"/>
                  </a:moveTo>
                  <a:lnTo>
                    <a:pt x="6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65" y="3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265"/>
            <p:cNvSpPr>
              <a:spLocks/>
            </p:cNvSpPr>
            <p:nvPr userDrawn="1"/>
          </p:nvSpPr>
          <p:spPr bwMode="auto">
            <a:xfrm>
              <a:off x="3575" y="4153"/>
              <a:ext cx="4" cy="23"/>
            </a:xfrm>
            <a:custGeom>
              <a:avLst/>
              <a:gdLst>
                <a:gd name="T0" fmla="*/ 0 w 12"/>
                <a:gd name="T1" fmla="*/ 68 h 68"/>
                <a:gd name="T2" fmla="*/ 0 w 12"/>
                <a:gd name="T3" fmla="*/ 0 h 68"/>
                <a:gd name="T4" fmla="*/ 12 w 12"/>
                <a:gd name="T5" fmla="*/ 5 h 68"/>
                <a:gd name="T6" fmla="*/ 12 w 12"/>
                <a:gd name="T7" fmla="*/ 68 h 68"/>
                <a:gd name="T8" fmla="*/ 0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0" y="68"/>
                  </a:moveTo>
                  <a:lnTo>
                    <a:pt x="0" y="0"/>
                  </a:lnTo>
                  <a:lnTo>
                    <a:pt x="12" y="5"/>
                  </a:lnTo>
                  <a:lnTo>
                    <a:pt x="12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266"/>
            <p:cNvSpPr>
              <a:spLocks/>
            </p:cNvSpPr>
            <p:nvPr userDrawn="1"/>
          </p:nvSpPr>
          <p:spPr bwMode="auto">
            <a:xfrm>
              <a:off x="3203" y="3964"/>
              <a:ext cx="21" cy="26"/>
            </a:xfrm>
            <a:custGeom>
              <a:avLst/>
              <a:gdLst>
                <a:gd name="T0" fmla="*/ 64 w 64"/>
                <a:gd name="T1" fmla="*/ 61 h 78"/>
                <a:gd name="T2" fmla="*/ 64 w 64"/>
                <a:gd name="T3" fmla="*/ 61 h 78"/>
                <a:gd name="T4" fmla="*/ 63 w 64"/>
                <a:gd name="T5" fmla="*/ 64 h 78"/>
                <a:gd name="T6" fmla="*/ 56 w 64"/>
                <a:gd name="T7" fmla="*/ 68 h 78"/>
                <a:gd name="T8" fmla="*/ 45 w 64"/>
                <a:gd name="T9" fmla="*/ 74 h 78"/>
                <a:gd name="T10" fmla="*/ 38 w 64"/>
                <a:gd name="T11" fmla="*/ 77 h 78"/>
                <a:gd name="T12" fmla="*/ 30 w 64"/>
                <a:gd name="T13" fmla="*/ 78 h 78"/>
                <a:gd name="T14" fmla="*/ 30 w 64"/>
                <a:gd name="T15" fmla="*/ 78 h 78"/>
                <a:gd name="T16" fmla="*/ 18 w 64"/>
                <a:gd name="T17" fmla="*/ 61 h 78"/>
                <a:gd name="T18" fmla="*/ 10 w 64"/>
                <a:gd name="T19" fmla="*/ 45 h 78"/>
                <a:gd name="T20" fmla="*/ 4 w 64"/>
                <a:gd name="T21" fmla="*/ 31 h 78"/>
                <a:gd name="T22" fmla="*/ 0 w 64"/>
                <a:gd name="T23" fmla="*/ 17 h 78"/>
                <a:gd name="T24" fmla="*/ 0 w 64"/>
                <a:gd name="T25" fmla="*/ 17 h 78"/>
                <a:gd name="T26" fmla="*/ 13 w 64"/>
                <a:gd name="T27" fmla="*/ 9 h 78"/>
                <a:gd name="T28" fmla="*/ 26 w 64"/>
                <a:gd name="T29" fmla="*/ 3 h 78"/>
                <a:gd name="T30" fmla="*/ 32 w 64"/>
                <a:gd name="T31" fmla="*/ 0 h 78"/>
                <a:gd name="T32" fmla="*/ 37 w 64"/>
                <a:gd name="T33" fmla="*/ 0 h 78"/>
                <a:gd name="T34" fmla="*/ 37 w 64"/>
                <a:gd name="T35" fmla="*/ 0 h 78"/>
                <a:gd name="T36" fmla="*/ 41 w 64"/>
                <a:gd name="T37" fmla="*/ 4 h 78"/>
                <a:gd name="T38" fmla="*/ 49 w 64"/>
                <a:gd name="T39" fmla="*/ 15 h 78"/>
                <a:gd name="T40" fmla="*/ 53 w 64"/>
                <a:gd name="T41" fmla="*/ 24 h 78"/>
                <a:gd name="T42" fmla="*/ 58 w 64"/>
                <a:gd name="T43" fmla="*/ 36 h 78"/>
                <a:gd name="T44" fmla="*/ 61 w 64"/>
                <a:gd name="T45" fmla="*/ 47 h 78"/>
                <a:gd name="T46" fmla="*/ 64 w 64"/>
                <a:gd name="T47" fmla="*/ 61 h 78"/>
                <a:gd name="T48" fmla="*/ 64 w 64"/>
                <a:gd name="T4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8">
                  <a:moveTo>
                    <a:pt x="64" y="61"/>
                  </a:moveTo>
                  <a:lnTo>
                    <a:pt x="64" y="61"/>
                  </a:lnTo>
                  <a:lnTo>
                    <a:pt x="63" y="64"/>
                  </a:lnTo>
                  <a:lnTo>
                    <a:pt x="56" y="68"/>
                  </a:lnTo>
                  <a:lnTo>
                    <a:pt x="45" y="74"/>
                  </a:lnTo>
                  <a:lnTo>
                    <a:pt x="38" y="77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18" y="61"/>
                  </a:lnTo>
                  <a:lnTo>
                    <a:pt x="10" y="45"/>
                  </a:lnTo>
                  <a:lnTo>
                    <a:pt x="4" y="3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3" y="9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9" y="15"/>
                  </a:lnTo>
                  <a:lnTo>
                    <a:pt x="53" y="24"/>
                  </a:lnTo>
                  <a:lnTo>
                    <a:pt x="58" y="36"/>
                  </a:lnTo>
                  <a:lnTo>
                    <a:pt x="61" y="47"/>
                  </a:lnTo>
                  <a:lnTo>
                    <a:pt x="64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267"/>
            <p:cNvSpPr>
              <a:spLocks/>
            </p:cNvSpPr>
            <p:nvPr userDrawn="1"/>
          </p:nvSpPr>
          <p:spPr bwMode="auto">
            <a:xfrm>
              <a:off x="3227" y="3957"/>
              <a:ext cx="16" cy="26"/>
            </a:xfrm>
            <a:custGeom>
              <a:avLst/>
              <a:gdLst>
                <a:gd name="T0" fmla="*/ 0 w 48"/>
                <a:gd name="T1" fmla="*/ 15 h 79"/>
                <a:gd name="T2" fmla="*/ 0 w 48"/>
                <a:gd name="T3" fmla="*/ 15 h 79"/>
                <a:gd name="T4" fmla="*/ 1 w 48"/>
                <a:gd name="T5" fmla="*/ 7 h 79"/>
                <a:gd name="T6" fmla="*/ 1 w 48"/>
                <a:gd name="T7" fmla="*/ 7 h 79"/>
                <a:gd name="T8" fmla="*/ 9 w 48"/>
                <a:gd name="T9" fmla="*/ 3 h 79"/>
                <a:gd name="T10" fmla="*/ 17 w 48"/>
                <a:gd name="T11" fmla="*/ 2 h 79"/>
                <a:gd name="T12" fmla="*/ 27 w 48"/>
                <a:gd name="T13" fmla="*/ 1 h 79"/>
                <a:gd name="T14" fmla="*/ 34 w 48"/>
                <a:gd name="T15" fmla="*/ 0 h 79"/>
                <a:gd name="T16" fmla="*/ 34 w 48"/>
                <a:gd name="T17" fmla="*/ 0 h 79"/>
                <a:gd name="T18" fmla="*/ 42 w 48"/>
                <a:gd name="T19" fmla="*/ 1 h 79"/>
                <a:gd name="T20" fmla="*/ 42 w 48"/>
                <a:gd name="T21" fmla="*/ 1 h 79"/>
                <a:gd name="T22" fmla="*/ 45 w 48"/>
                <a:gd name="T23" fmla="*/ 11 h 79"/>
                <a:gd name="T24" fmla="*/ 47 w 48"/>
                <a:gd name="T25" fmla="*/ 23 h 79"/>
                <a:gd name="T26" fmla="*/ 48 w 48"/>
                <a:gd name="T27" fmla="*/ 35 h 79"/>
                <a:gd name="T28" fmla="*/ 48 w 48"/>
                <a:gd name="T29" fmla="*/ 49 h 79"/>
                <a:gd name="T30" fmla="*/ 48 w 48"/>
                <a:gd name="T31" fmla="*/ 49 h 79"/>
                <a:gd name="T32" fmla="*/ 48 w 48"/>
                <a:gd name="T33" fmla="*/ 72 h 79"/>
                <a:gd name="T34" fmla="*/ 48 w 48"/>
                <a:gd name="T35" fmla="*/ 72 h 79"/>
                <a:gd name="T36" fmla="*/ 42 w 48"/>
                <a:gd name="T37" fmla="*/ 75 h 79"/>
                <a:gd name="T38" fmla="*/ 36 w 48"/>
                <a:gd name="T39" fmla="*/ 77 h 79"/>
                <a:gd name="T40" fmla="*/ 22 w 48"/>
                <a:gd name="T41" fmla="*/ 79 h 79"/>
                <a:gd name="T42" fmla="*/ 22 w 48"/>
                <a:gd name="T43" fmla="*/ 79 h 79"/>
                <a:gd name="T44" fmla="*/ 13 w 48"/>
                <a:gd name="T45" fmla="*/ 77 h 79"/>
                <a:gd name="T46" fmla="*/ 10 w 48"/>
                <a:gd name="T47" fmla="*/ 77 h 79"/>
                <a:gd name="T48" fmla="*/ 10 w 48"/>
                <a:gd name="T49" fmla="*/ 77 h 79"/>
                <a:gd name="T50" fmla="*/ 5 w 48"/>
                <a:gd name="T51" fmla="*/ 57 h 79"/>
                <a:gd name="T52" fmla="*/ 1 w 48"/>
                <a:gd name="T53" fmla="*/ 37 h 79"/>
                <a:gd name="T54" fmla="*/ 0 w 48"/>
                <a:gd name="T55" fmla="*/ 15 h 79"/>
                <a:gd name="T56" fmla="*/ 0 w 48"/>
                <a:gd name="T5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79">
                  <a:moveTo>
                    <a:pt x="0" y="15"/>
                  </a:moveTo>
                  <a:lnTo>
                    <a:pt x="0" y="15"/>
                  </a:lnTo>
                  <a:lnTo>
                    <a:pt x="1" y="7"/>
                  </a:lnTo>
                  <a:lnTo>
                    <a:pt x="1" y="7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5" y="11"/>
                  </a:lnTo>
                  <a:lnTo>
                    <a:pt x="47" y="23"/>
                  </a:lnTo>
                  <a:lnTo>
                    <a:pt x="48" y="35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2" y="75"/>
                  </a:lnTo>
                  <a:lnTo>
                    <a:pt x="36" y="77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5" y="57"/>
                  </a:lnTo>
                  <a:lnTo>
                    <a:pt x="1" y="3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5C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268"/>
            <p:cNvSpPr>
              <a:spLocks noEditPoints="1"/>
            </p:cNvSpPr>
            <p:nvPr userDrawn="1"/>
          </p:nvSpPr>
          <p:spPr bwMode="auto">
            <a:xfrm>
              <a:off x="3511" y="3996"/>
              <a:ext cx="60" cy="68"/>
            </a:xfrm>
            <a:custGeom>
              <a:avLst/>
              <a:gdLst>
                <a:gd name="T0" fmla="*/ 88 w 182"/>
                <a:gd name="T1" fmla="*/ 162 h 203"/>
                <a:gd name="T2" fmla="*/ 105 w 182"/>
                <a:gd name="T3" fmla="*/ 158 h 203"/>
                <a:gd name="T4" fmla="*/ 117 w 182"/>
                <a:gd name="T5" fmla="*/ 147 h 203"/>
                <a:gd name="T6" fmla="*/ 125 w 182"/>
                <a:gd name="T7" fmla="*/ 132 h 203"/>
                <a:gd name="T8" fmla="*/ 128 w 182"/>
                <a:gd name="T9" fmla="*/ 112 h 203"/>
                <a:gd name="T10" fmla="*/ 126 w 182"/>
                <a:gd name="T11" fmla="*/ 102 h 203"/>
                <a:gd name="T12" fmla="*/ 123 w 182"/>
                <a:gd name="T13" fmla="*/ 83 h 203"/>
                <a:gd name="T14" fmla="*/ 117 w 182"/>
                <a:gd name="T15" fmla="*/ 65 h 203"/>
                <a:gd name="T16" fmla="*/ 108 w 182"/>
                <a:gd name="T17" fmla="*/ 50 h 203"/>
                <a:gd name="T18" fmla="*/ 105 w 182"/>
                <a:gd name="T19" fmla="*/ 45 h 203"/>
                <a:gd name="T20" fmla="*/ 93 w 182"/>
                <a:gd name="T21" fmla="*/ 43 h 203"/>
                <a:gd name="T22" fmla="*/ 84 w 182"/>
                <a:gd name="T23" fmla="*/ 43 h 203"/>
                <a:gd name="T24" fmla="*/ 70 w 182"/>
                <a:gd name="T25" fmla="*/ 51 h 203"/>
                <a:gd name="T26" fmla="*/ 61 w 182"/>
                <a:gd name="T27" fmla="*/ 65 h 203"/>
                <a:gd name="T28" fmla="*/ 56 w 182"/>
                <a:gd name="T29" fmla="*/ 82 h 203"/>
                <a:gd name="T30" fmla="*/ 56 w 182"/>
                <a:gd name="T31" fmla="*/ 92 h 203"/>
                <a:gd name="T32" fmla="*/ 57 w 182"/>
                <a:gd name="T33" fmla="*/ 111 h 203"/>
                <a:gd name="T34" fmla="*/ 69 w 182"/>
                <a:gd name="T35" fmla="*/ 148 h 203"/>
                <a:gd name="T36" fmla="*/ 78 w 182"/>
                <a:gd name="T37" fmla="*/ 161 h 203"/>
                <a:gd name="T38" fmla="*/ 88 w 182"/>
                <a:gd name="T39" fmla="*/ 162 h 203"/>
                <a:gd name="T40" fmla="*/ 40 w 182"/>
                <a:gd name="T41" fmla="*/ 199 h 203"/>
                <a:gd name="T42" fmla="*/ 31 w 182"/>
                <a:gd name="T43" fmla="*/ 192 h 203"/>
                <a:gd name="T44" fmla="*/ 17 w 182"/>
                <a:gd name="T45" fmla="*/ 170 h 203"/>
                <a:gd name="T46" fmla="*/ 6 w 182"/>
                <a:gd name="T47" fmla="*/ 146 h 203"/>
                <a:gd name="T48" fmla="*/ 0 w 182"/>
                <a:gd name="T49" fmla="*/ 119 h 203"/>
                <a:gd name="T50" fmla="*/ 0 w 182"/>
                <a:gd name="T51" fmla="*/ 106 h 203"/>
                <a:gd name="T52" fmla="*/ 1 w 182"/>
                <a:gd name="T53" fmla="*/ 86 h 203"/>
                <a:gd name="T54" fmla="*/ 6 w 182"/>
                <a:gd name="T55" fmla="*/ 66 h 203"/>
                <a:gd name="T56" fmla="*/ 14 w 182"/>
                <a:gd name="T57" fmla="*/ 49 h 203"/>
                <a:gd name="T58" fmla="*/ 26 w 182"/>
                <a:gd name="T59" fmla="*/ 33 h 203"/>
                <a:gd name="T60" fmla="*/ 41 w 182"/>
                <a:gd name="T61" fmla="*/ 21 h 203"/>
                <a:gd name="T62" fmla="*/ 59 w 182"/>
                <a:gd name="T63" fmla="*/ 10 h 203"/>
                <a:gd name="T64" fmla="*/ 82 w 182"/>
                <a:gd name="T65" fmla="*/ 3 h 203"/>
                <a:gd name="T66" fmla="*/ 107 w 182"/>
                <a:gd name="T67" fmla="*/ 0 h 203"/>
                <a:gd name="T68" fmla="*/ 125 w 182"/>
                <a:gd name="T69" fmla="*/ 1 h 203"/>
                <a:gd name="T70" fmla="*/ 145 w 182"/>
                <a:gd name="T71" fmla="*/ 5 h 203"/>
                <a:gd name="T72" fmla="*/ 161 w 182"/>
                <a:gd name="T73" fmla="*/ 29 h 203"/>
                <a:gd name="T74" fmla="*/ 172 w 182"/>
                <a:gd name="T75" fmla="*/ 54 h 203"/>
                <a:gd name="T76" fmla="*/ 180 w 182"/>
                <a:gd name="T77" fmla="*/ 79 h 203"/>
                <a:gd name="T78" fmla="*/ 182 w 182"/>
                <a:gd name="T79" fmla="*/ 104 h 203"/>
                <a:gd name="T80" fmla="*/ 182 w 182"/>
                <a:gd name="T81" fmla="*/ 114 h 203"/>
                <a:gd name="T82" fmla="*/ 179 w 182"/>
                <a:gd name="T83" fmla="*/ 133 h 203"/>
                <a:gd name="T84" fmla="*/ 172 w 182"/>
                <a:gd name="T85" fmla="*/ 151 h 203"/>
                <a:gd name="T86" fmla="*/ 162 w 182"/>
                <a:gd name="T87" fmla="*/ 167 h 203"/>
                <a:gd name="T88" fmla="*/ 149 w 182"/>
                <a:gd name="T89" fmla="*/ 180 h 203"/>
                <a:gd name="T90" fmla="*/ 133 w 182"/>
                <a:gd name="T91" fmla="*/ 192 h 203"/>
                <a:gd name="T92" fmla="*/ 112 w 182"/>
                <a:gd name="T93" fmla="*/ 199 h 203"/>
                <a:gd name="T94" fmla="*/ 89 w 182"/>
                <a:gd name="T95" fmla="*/ 203 h 203"/>
                <a:gd name="T96" fmla="*/ 77 w 182"/>
                <a:gd name="T97" fmla="*/ 203 h 203"/>
                <a:gd name="T98" fmla="*/ 41 w 182"/>
                <a:gd name="T9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203">
                  <a:moveTo>
                    <a:pt x="88" y="162"/>
                  </a:moveTo>
                  <a:lnTo>
                    <a:pt x="88" y="162"/>
                  </a:lnTo>
                  <a:lnTo>
                    <a:pt x="97" y="161"/>
                  </a:lnTo>
                  <a:lnTo>
                    <a:pt x="105" y="158"/>
                  </a:lnTo>
                  <a:lnTo>
                    <a:pt x="112" y="153"/>
                  </a:lnTo>
                  <a:lnTo>
                    <a:pt x="117" y="147"/>
                  </a:lnTo>
                  <a:lnTo>
                    <a:pt x="121" y="141"/>
                  </a:lnTo>
                  <a:lnTo>
                    <a:pt x="125" y="132"/>
                  </a:lnTo>
                  <a:lnTo>
                    <a:pt x="126" y="123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6" y="102"/>
                  </a:lnTo>
                  <a:lnTo>
                    <a:pt x="125" y="92"/>
                  </a:lnTo>
                  <a:lnTo>
                    <a:pt x="123" y="83"/>
                  </a:lnTo>
                  <a:lnTo>
                    <a:pt x="120" y="73"/>
                  </a:lnTo>
                  <a:lnTo>
                    <a:pt x="117" y="65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84" y="43"/>
                  </a:lnTo>
                  <a:lnTo>
                    <a:pt x="77" y="47"/>
                  </a:lnTo>
                  <a:lnTo>
                    <a:pt x="70" y="51"/>
                  </a:lnTo>
                  <a:lnTo>
                    <a:pt x="65" y="58"/>
                  </a:lnTo>
                  <a:lnTo>
                    <a:pt x="61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102"/>
                  </a:lnTo>
                  <a:lnTo>
                    <a:pt x="57" y="111"/>
                  </a:lnTo>
                  <a:lnTo>
                    <a:pt x="63" y="132"/>
                  </a:lnTo>
                  <a:lnTo>
                    <a:pt x="69" y="148"/>
                  </a:lnTo>
                  <a:lnTo>
                    <a:pt x="74" y="156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88" y="162"/>
                  </a:lnTo>
                  <a:lnTo>
                    <a:pt x="88" y="162"/>
                  </a:lnTo>
                  <a:close/>
                  <a:moveTo>
                    <a:pt x="40" y="199"/>
                  </a:moveTo>
                  <a:lnTo>
                    <a:pt x="40" y="199"/>
                  </a:lnTo>
                  <a:lnTo>
                    <a:pt x="31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6" y="146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7"/>
                  </a:lnTo>
                  <a:lnTo>
                    <a:pt x="6" y="66"/>
                  </a:lnTo>
                  <a:lnTo>
                    <a:pt x="10" y="58"/>
                  </a:lnTo>
                  <a:lnTo>
                    <a:pt x="14" y="49"/>
                  </a:lnTo>
                  <a:lnTo>
                    <a:pt x="19" y="41"/>
                  </a:lnTo>
                  <a:lnTo>
                    <a:pt x="26" y="33"/>
                  </a:lnTo>
                  <a:lnTo>
                    <a:pt x="32" y="27"/>
                  </a:lnTo>
                  <a:lnTo>
                    <a:pt x="41" y="21"/>
                  </a:lnTo>
                  <a:lnTo>
                    <a:pt x="50" y="14"/>
                  </a:lnTo>
                  <a:lnTo>
                    <a:pt x="59" y="10"/>
                  </a:lnTo>
                  <a:lnTo>
                    <a:pt x="70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53" y="17"/>
                  </a:lnTo>
                  <a:lnTo>
                    <a:pt x="161" y="29"/>
                  </a:lnTo>
                  <a:lnTo>
                    <a:pt x="167" y="41"/>
                  </a:lnTo>
                  <a:lnTo>
                    <a:pt x="172" y="54"/>
                  </a:lnTo>
                  <a:lnTo>
                    <a:pt x="177" y="66"/>
                  </a:lnTo>
                  <a:lnTo>
                    <a:pt x="180" y="79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182" y="104"/>
                  </a:lnTo>
                  <a:lnTo>
                    <a:pt x="182" y="114"/>
                  </a:lnTo>
                  <a:lnTo>
                    <a:pt x="181" y="124"/>
                  </a:lnTo>
                  <a:lnTo>
                    <a:pt x="179" y="133"/>
                  </a:lnTo>
                  <a:lnTo>
                    <a:pt x="176" y="142"/>
                  </a:lnTo>
                  <a:lnTo>
                    <a:pt x="172" y="151"/>
                  </a:lnTo>
                  <a:lnTo>
                    <a:pt x="167" y="160"/>
                  </a:lnTo>
                  <a:lnTo>
                    <a:pt x="162" y="167"/>
                  </a:lnTo>
                  <a:lnTo>
                    <a:pt x="156" y="174"/>
                  </a:lnTo>
                  <a:lnTo>
                    <a:pt x="149" y="180"/>
                  </a:lnTo>
                  <a:lnTo>
                    <a:pt x="142" y="187"/>
                  </a:lnTo>
                  <a:lnTo>
                    <a:pt x="133" y="192"/>
                  </a:lnTo>
                  <a:lnTo>
                    <a:pt x="123" y="195"/>
                  </a:lnTo>
                  <a:lnTo>
                    <a:pt x="112" y="199"/>
                  </a:lnTo>
                  <a:lnTo>
                    <a:pt x="102" y="202"/>
                  </a:lnTo>
                  <a:lnTo>
                    <a:pt x="89" y="203"/>
                  </a:lnTo>
                  <a:lnTo>
                    <a:pt x="77" y="203"/>
                  </a:lnTo>
                  <a:lnTo>
                    <a:pt x="77" y="203"/>
                  </a:lnTo>
                  <a:lnTo>
                    <a:pt x="59" y="203"/>
                  </a:lnTo>
                  <a:lnTo>
                    <a:pt x="41" y="201"/>
                  </a:lnTo>
                  <a:lnTo>
                    <a:pt x="40" y="19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269"/>
            <p:cNvSpPr>
              <a:spLocks noEditPoints="1"/>
            </p:cNvSpPr>
            <p:nvPr userDrawn="1"/>
          </p:nvSpPr>
          <p:spPr bwMode="auto">
            <a:xfrm>
              <a:off x="3441" y="3995"/>
              <a:ext cx="65" cy="70"/>
            </a:xfrm>
            <a:custGeom>
              <a:avLst/>
              <a:gdLst>
                <a:gd name="T0" fmla="*/ 112 w 195"/>
                <a:gd name="T1" fmla="*/ 45 h 209"/>
                <a:gd name="T2" fmla="*/ 102 w 195"/>
                <a:gd name="T3" fmla="*/ 45 h 209"/>
                <a:gd name="T4" fmla="*/ 77 w 195"/>
                <a:gd name="T5" fmla="*/ 51 h 209"/>
                <a:gd name="T6" fmla="*/ 68 w 195"/>
                <a:gd name="T7" fmla="*/ 54 h 209"/>
                <a:gd name="T8" fmla="*/ 63 w 195"/>
                <a:gd name="T9" fmla="*/ 57 h 209"/>
                <a:gd name="T10" fmla="*/ 63 w 195"/>
                <a:gd name="T11" fmla="*/ 70 h 209"/>
                <a:gd name="T12" fmla="*/ 61 w 195"/>
                <a:gd name="T13" fmla="*/ 97 h 209"/>
                <a:gd name="T14" fmla="*/ 75 w 195"/>
                <a:gd name="T15" fmla="*/ 95 h 209"/>
                <a:gd name="T16" fmla="*/ 96 w 195"/>
                <a:gd name="T17" fmla="*/ 89 h 209"/>
                <a:gd name="T18" fmla="*/ 110 w 195"/>
                <a:gd name="T19" fmla="*/ 80 h 209"/>
                <a:gd name="T20" fmla="*/ 116 w 195"/>
                <a:gd name="T21" fmla="*/ 68 h 209"/>
                <a:gd name="T22" fmla="*/ 117 w 195"/>
                <a:gd name="T23" fmla="*/ 62 h 209"/>
                <a:gd name="T24" fmla="*/ 115 w 195"/>
                <a:gd name="T25" fmla="*/ 49 h 209"/>
                <a:gd name="T26" fmla="*/ 112 w 195"/>
                <a:gd name="T27" fmla="*/ 45 h 209"/>
                <a:gd name="T28" fmla="*/ 175 w 195"/>
                <a:gd name="T29" fmla="*/ 62 h 209"/>
                <a:gd name="T30" fmla="*/ 174 w 195"/>
                <a:gd name="T31" fmla="*/ 71 h 209"/>
                <a:gd name="T32" fmla="*/ 168 w 195"/>
                <a:gd name="T33" fmla="*/ 86 h 209"/>
                <a:gd name="T34" fmla="*/ 158 w 195"/>
                <a:gd name="T35" fmla="*/ 102 h 209"/>
                <a:gd name="T36" fmla="*/ 139 w 195"/>
                <a:gd name="T37" fmla="*/ 114 h 209"/>
                <a:gd name="T38" fmla="*/ 128 w 195"/>
                <a:gd name="T39" fmla="*/ 120 h 209"/>
                <a:gd name="T40" fmla="*/ 148 w 195"/>
                <a:gd name="T41" fmla="*/ 139 h 209"/>
                <a:gd name="T42" fmla="*/ 170 w 195"/>
                <a:gd name="T43" fmla="*/ 153 h 209"/>
                <a:gd name="T44" fmla="*/ 195 w 195"/>
                <a:gd name="T45" fmla="*/ 166 h 209"/>
                <a:gd name="T46" fmla="*/ 194 w 195"/>
                <a:gd name="T47" fmla="*/ 171 h 209"/>
                <a:gd name="T48" fmla="*/ 185 w 195"/>
                <a:gd name="T49" fmla="*/ 190 h 209"/>
                <a:gd name="T50" fmla="*/ 176 w 195"/>
                <a:gd name="T51" fmla="*/ 203 h 209"/>
                <a:gd name="T52" fmla="*/ 170 w 195"/>
                <a:gd name="T53" fmla="*/ 209 h 209"/>
                <a:gd name="T54" fmla="*/ 153 w 195"/>
                <a:gd name="T55" fmla="*/ 204 h 209"/>
                <a:gd name="T56" fmla="*/ 124 w 195"/>
                <a:gd name="T57" fmla="*/ 186 h 209"/>
                <a:gd name="T58" fmla="*/ 98 w 195"/>
                <a:gd name="T59" fmla="*/ 162 h 209"/>
                <a:gd name="T60" fmla="*/ 71 w 195"/>
                <a:gd name="T61" fmla="*/ 131 h 209"/>
                <a:gd name="T62" fmla="*/ 59 w 195"/>
                <a:gd name="T63" fmla="*/ 131 h 209"/>
                <a:gd name="T64" fmla="*/ 57 w 195"/>
                <a:gd name="T65" fmla="*/ 149 h 209"/>
                <a:gd name="T66" fmla="*/ 59 w 195"/>
                <a:gd name="T67" fmla="*/ 160 h 209"/>
                <a:gd name="T68" fmla="*/ 63 w 195"/>
                <a:gd name="T69" fmla="*/ 186 h 209"/>
                <a:gd name="T70" fmla="*/ 66 w 195"/>
                <a:gd name="T71" fmla="*/ 200 h 209"/>
                <a:gd name="T72" fmla="*/ 40 w 195"/>
                <a:gd name="T73" fmla="*/ 205 h 209"/>
                <a:gd name="T74" fmla="*/ 22 w 195"/>
                <a:gd name="T75" fmla="*/ 206 h 209"/>
                <a:gd name="T76" fmla="*/ 13 w 195"/>
                <a:gd name="T77" fmla="*/ 205 h 209"/>
                <a:gd name="T78" fmla="*/ 6 w 195"/>
                <a:gd name="T79" fmla="*/ 180 h 209"/>
                <a:gd name="T80" fmla="*/ 4 w 195"/>
                <a:gd name="T81" fmla="*/ 155 h 209"/>
                <a:gd name="T82" fmla="*/ 5 w 195"/>
                <a:gd name="T83" fmla="*/ 130 h 209"/>
                <a:gd name="T84" fmla="*/ 9 w 195"/>
                <a:gd name="T85" fmla="*/ 86 h 209"/>
                <a:gd name="T86" fmla="*/ 9 w 195"/>
                <a:gd name="T87" fmla="*/ 58 h 209"/>
                <a:gd name="T88" fmla="*/ 8 w 195"/>
                <a:gd name="T89" fmla="*/ 33 h 209"/>
                <a:gd name="T90" fmla="*/ 0 w 195"/>
                <a:gd name="T91" fmla="*/ 11 h 209"/>
                <a:gd name="T92" fmla="*/ 19 w 195"/>
                <a:gd name="T93" fmla="*/ 6 h 209"/>
                <a:gd name="T94" fmla="*/ 51 w 195"/>
                <a:gd name="T95" fmla="*/ 0 h 209"/>
                <a:gd name="T96" fmla="*/ 54 w 195"/>
                <a:gd name="T97" fmla="*/ 5 h 209"/>
                <a:gd name="T98" fmla="*/ 59 w 195"/>
                <a:gd name="T99" fmla="*/ 21 h 209"/>
                <a:gd name="T100" fmla="*/ 68 w 195"/>
                <a:gd name="T101" fmla="*/ 16 h 209"/>
                <a:gd name="T102" fmla="*/ 94 w 195"/>
                <a:gd name="T103" fmla="*/ 7 h 209"/>
                <a:gd name="T104" fmla="*/ 128 w 195"/>
                <a:gd name="T105" fmla="*/ 3 h 209"/>
                <a:gd name="T106" fmla="*/ 138 w 195"/>
                <a:gd name="T107" fmla="*/ 3 h 209"/>
                <a:gd name="T108" fmla="*/ 147 w 195"/>
                <a:gd name="T109" fmla="*/ 5 h 209"/>
                <a:gd name="T110" fmla="*/ 161 w 195"/>
                <a:gd name="T111" fmla="*/ 20 h 209"/>
                <a:gd name="T112" fmla="*/ 171 w 195"/>
                <a:gd name="T113" fmla="*/ 38 h 209"/>
                <a:gd name="T114" fmla="*/ 175 w 195"/>
                <a:gd name="T115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09">
                  <a:moveTo>
                    <a:pt x="112" y="45"/>
                  </a:moveTo>
                  <a:lnTo>
                    <a:pt x="112" y="45"/>
                  </a:lnTo>
                  <a:lnTo>
                    <a:pt x="112" y="45"/>
                  </a:lnTo>
                  <a:lnTo>
                    <a:pt x="102" y="45"/>
                  </a:lnTo>
                  <a:lnTo>
                    <a:pt x="92" y="47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68" y="54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84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75" y="95"/>
                  </a:lnTo>
                  <a:lnTo>
                    <a:pt x="87" y="93"/>
                  </a:lnTo>
                  <a:lnTo>
                    <a:pt x="96" y="89"/>
                  </a:lnTo>
                  <a:lnTo>
                    <a:pt x="105" y="85"/>
                  </a:lnTo>
                  <a:lnTo>
                    <a:pt x="110" y="80"/>
                  </a:lnTo>
                  <a:lnTo>
                    <a:pt x="114" y="75"/>
                  </a:lnTo>
                  <a:lnTo>
                    <a:pt x="116" y="68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4"/>
                  </a:lnTo>
                  <a:lnTo>
                    <a:pt x="115" y="49"/>
                  </a:lnTo>
                  <a:lnTo>
                    <a:pt x="115" y="49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175" y="62"/>
                  </a:moveTo>
                  <a:lnTo>
                    <a:pt x="175" y="62"/>
                  </a:lnTo>
                  <a:lnTo>
                    <a:pt x="174" y="71"/>
                  </a:lnTo>
                  <a:lnTo>
                    <a:pt x="172" y="79"/>
                  </a:lnTo>
                  <a:lnTo>
                    <a:pt x="168" y="86"/>
                  </a:lnTo>
                  <a:lnTo>
                    <a:pt x="165" y="94"/>
                  </a:lnTo>
                  <a:lnTo>
                    <a:pt x="158" y="102"/>
                  </a:lnTo>
                  <a:lnTo>
                    <a:pt x="149" y="108"/>
                  </a:lnTo>
                  <a:lnTo>
                    <a:pt x="139" y="114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7" y="130"/>
                  </a:lnTo>
                  <a:lnTo>
                    <a:pt x="148" y="139"/>
                  </a:lnTo>
                  <a:lnTo>
                    <a:pt x="158" y="146"/>
                  </a:lnTo>
                  <a:lnTo>
                    <a:pt x="170" y="153"/>
                  </a:lnTo>
                  <a:lnTo>
                    <a:pt x="188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4" y="171"/>
                  </a:lnTo>
                  <a:lnTo>
                    <a:pt x="189" y="182"/>
                  </a:lnTo>
                  <a:lnTo>
                    <a:pt x="185" y="190"/>
                  </a:lnTo>
                  <a:lnTo>
                    <a:pt x="181" y="196"/>
                  </a:lnTo>
                  <a:lnTo>
                    <a:pt x="176" y="203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1" y="206"/>
                  </a:lnTo>
                  <a:lnTo>
                    <a:pt x="153" y="204"/>
                  </a:lnTo>
                  <a:lnTo>
                    <a:pt x="138" y="195"/>
                  </a:lnTo>
                  <a:lnTo>
                    <a:pt x="124" y="186"/>
                  </a:lnTo>
                  <a:lnTo>
                    <a:pt x="110" y="174"/>
                  </a:lnTo>
                  <a:lnTo>
                    <a:pt x="98" y="162"/>
                  </a:lnTo>
                  <a:lnTo>
                    <a:pt x="88" y="150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60"/>
                  </a:lnTo>
                  <a:lnTo>
                    <a:pt x="60" y="173"/>
                  </a:lnTo>
                  <a:lnTo>
                    <a:pt x="63" y="186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54" y="203"/>
                  </a:lnTo>
                  <a:lnTo>
                    <a:pt x="40" y="205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9" y="192"/>
                  </a:lnTo>
                  <a:lnTo>
                    <a:pt x="6" y="180"/>
                  </a:lnTo>
                  <a:lnTo>
                    <a:pt x="5" y="167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5" y="130"/>
                  </a:lnTo>
                  <a:lnTo>
                    <a:pt x="6" y="108"/>
                  </a:lnTo>
                  <a:lnTo>
                    <a:pt x="9" y="8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45"/>
                  </a:lnTo>
                  <a:lnTo>
                    <a:pt x="8" y="33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9" y="6"/>
                  </a:lnTo>
                  <a:lnTo>
                    <a:pt x="36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5"/>
                  </a:lnTo>
                  <a:lnTo>
                    <a:pt x="56" y="12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8" y="16"/>
                  </a:lnTo>
                  <a:lnTo>
                    <a:pt x="77" y="12"/>
                  </a:lnTo>
                  <a:lnTo>
                    <a:pt x="94" y="7"/>
                  </a:lnTo>
                  <a:lnTo>
                    <a:pt x="111" y="5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8" y="3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8"/>
                  </a:lnTo>
                  <a:lnTo>
                    <a:pt x="161" y="20"/>
                  </a:lnTo>
                  <a:lnTo>
                    <a:pt x="166" y="28"/>
                  </a:lnTo>
                  <a:lnTo>
                    <a:pt x="171" y="38"/>
                  </a:lnTo>
                  <a:lnTo>
                    <a:pt x="174" y="49"/>
                  </a:lnTo>
                  <a:lnTo>
                    <a:pt x="175" y="62"/>
                  </a:lnTo>
                  <a:lnTo>
                    <a:pt x="175" y="62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270"/>
            <p:cNvSpPr>
              <a:spLocks/>
            </p:cNvSpPr>
            <p:nvPr userDrawn="1"/>
          </p:nvSpPr>
          <p:spPr bwMode="auto">
            <a:xfrm>
              <a:off x="3407" y="4004"/>
              <a:ext cx="21" cy="61"/>
            </a:xfrm>
            <a:custGeom>
              <a:avLst/>
              <a:gdLst>
                <a:gd name="T0" fmla="*/ 8 w 62"/>
                <a:gd name="T1" fmla="*/ 183 h 183"/>
                <a:gd name="T2" fmla="*/ 8 w 62"/>
                <a:gd name="T3" fmla="*/ 183 h 183"/>
                <a:gd name="T4" fmla="*/ 5 w 62"/>
                <a:gd name="T5" fmla="*/ 174 h 183"/>
                <a:gd name="T6" fmla="*/ 3 w 62"/>
                <a:gd name="T7" fmla="*/ 164 h 183"/>
                <a:gd name="T8" fmla="*/ 1 w 62"/>
                <a:gd name="T9" fmla="*/ 151 h 183"/>
                <a:gd name="T10" fmla="*/ 0 w 62"/>
                <a:gd name="T11" fmla="*/ 141 h 183"/>
                <a:gd name="T12" fmla="*/ 0 w 62"/>
                <a:gd name="T13" fmla="*/ 141 h 183"/>
                <a:gd name="T14" fmla="*/ 1 w 62"/>
                <a:gd name="T15" fmla="*/ 119 h 183"/>
                <a:gd name="T16" fmla="*/ 3 w 62"/>
                <a:gd name="T17" fmla="*/ 100 h 183"/>
                <a:gd name="T18" fmla="*/ 4 w 62"/>
                <a:gd name="T19" fmla="*/ 79 h 183"/>
                <a:gd name="T20" fmla="*/ 5 w 62"/>
                <a:gd name="T21" fmla="*/ 56 h 183"/>
                <a:gd name="T22" fmla="*/ 5 w 62"/>
                <a:gd name="T23" fmla="*/ 56 h 183"/>
                <a:gd name="T24" fmla="*/ 4 w 62"/>
                <a:gd name="T25" fmla="*/ 41 h 183"/>
                <a:gd name="T26" fmla="*/ 3 w 62"/>
                <a:gd name="T27" fmla="*/ 29 h 183"/>
                <a:gd name="T28" fmla="*/ 0 w 62"/>
                <a:gd name="T29" fmla="*/ 10 h 183"/>
                <a:gd name="T30" fmla="*/ 0 w 62"/>
                <a:gd name="T31" fmla="*/ 10 h 183"/>
                <a:gd name="T32" fmla="*/ 18 w 62"/>
                <a:gd name="T33" fmla="*/ 5 h 183"/>
                <a:gd name="T34" fmla="*/ 36 w 62"/>
                <a:gd name="T35" fmla="*/ 1 h 183"/>
                <a:gd name="T36" fmla="*/ 55 w 62"/>
                <a:gd name="T37" fmla="*/ 0 h 183"/>
                <a:gd name="T38" fmla="*/ 55 w 62"/>
                <a:gd name="T39" fmla="*/ 0 h 183"/>
                <a:gd name="T40" fmla="*/ 59 w 62"/>
                <a:gd name="T41" fmla="*/ 17 h 183"/>
                <a:gd name="T42" fmla="*/ 61 w 62"/>
                <a:gd name="T43" fmla="*/ 29 h 183"/>
                <a:gd name="T44" fmla="*/ 61 w 62"/>
                <a:gd name="T45" fmla="*/ 47 h 183"/>
                <a:gd name="T46" fmla="*/ 61 w 62"/>
                <a:gd name="T47" fmla="*/ 47 h 183"/>
                <a:gd name="T48" fmla="*/ 61 w 62"/>
                <a:gd name="T49" fmla="*/ 66 h 183"/>
                <a:gd name="T50" fmla="*/ 59 w 62"/>
                <a:gd name="T51" fmla="*/ 88 h 183"/>
                <a:gd name="T52" fmla="*/ 57 w 62"/>
                <a:gd name="T53" fmla="*/ 111 h 183"/>
                <a:gd name="T54" fmla="*/ 57 w 62"/>
                <a:gd name="T55" fmla="*/ 133 h 183"/>
                <a:gd name="T56" fmla="*/ 57 w 62"/>
                <a:gd name="T57" fmla="*/ 133 h 183"/>
                <a:gd name="T58" fmla="*/ 57 w 62"/>
                <a:gd name="T59" fmla="*/ 153 h 183"/>
                <a:gd name="T60" fmla="*/ 62 w 62"/>
                <a:gd name="T61" fmla="*/ 175 h 183"/>
                <a:gd name="T62" fmla="*/ 62 w 62"/>
                <a:gd name="T63" fmla="*/ 175 h 183"/>
                <a:gd name="T64" fmla="*/ 48 w 62"/>
                <a:gd name="T65" fmla="*/ 179 h 183"/>
                <a:gd name="T66" fmla="*/ 33 w 62"/>
                <a:gd name="T67" fmla="*/ 181 h 183"/>
                <a:gd name="T68" fmla="*/ 15 w 62"/>
                <a:gd name="T69" fmla="*/ 183 h 183"/>
                <a:gd name="T70" fmla="*/ 15 w 62"/>
                <a:gd name="T71" fmla="*/ 183 h 183"/>
                <a:gd name="T72" fmla="*/ 8 w 62"/>
                <a:gd name="T73" fmla="*/ 183 h 183"/>
                <a:gd name="T74" fmla="*/ 8 w 62"/>
                <a:gd name="T7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183">
                  <a:moveTo>
                    <a:pt x="8" y="183"/>
                  </a:moveTo>
                  <a:lnTo>
                    <a:pt x="8" y="183"/>
                  </a:lnTo>
                  <a:lnTo>
                    <a:pt x="5" y="174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1" y="119"/>
                  </a:lnTo>
                  <a:lnTo>
                    <a:pt x="3" y="100"/>
                  </a:lnTo>
                  <a:lnTo>
                    <a:pt x="4" y="79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" y="41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9" y="17"/>
                  </a:lnTo>
                  <a:lnTo>
                    <a:pt x="61" y="29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59" y="88"/>
                  </a:lnTo>
                  <a:lnTo>
                    <a:pt x="57" y="111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7" y="153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48" y="179"/>
                  </a:lnTo>
                  <a:lnTo>
                    <a:pt x="33" y="181"/>
                  </a:lnTo>
                  <a:lnTo>
                    <a:pt x="15" y="183"/>
                  </a:lnTo>
                  <a:lnTo>
                    <a:pt x="15" y="183"/>
                  </a:lnTo>
                  <a:lnTo>
                    <a:pt x="8" y="183"/>
                  </a:lnTo>
                  <a:lnTo>
                    <a:pt x="8" y="183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71"/>
            <p:cNvSpPr>
              <a:spLocks/>
            </p:cNvSpPr>
            <p:nvPr userDrawn="1"/>
          </p:nvSpPr>
          <p:spPr bwMode="auto">
            <a:xfrm>
              <a:off x="3408" y="3969"/>
              <a:ext cx="20" cy="24"/>
            </a:xfrm>
            <a:custGeom>
              <a:avLst/>
              <a:gdLst>
                <a:gd name="T0" fmla="*/ 60 w 60"/>
                <a:gd name="T1" fmla="*/ 64 h 74"/>
                <a:gd name="T2" fmla="*/ 60 w 60"/>
                <a:gd name="T3" fmla="*/ 64 h 74"/>
                <a:gd name="T4" fmla="*/ 54 w 60"/>
                <a:gd name="T5" fmla="*/ 67 h 74"/>
                <a:gd name="T6" fmla="*/ 47 w 60"/>
                <a:gd name="T7" fmla="*/ 71 h 74"/>
                <a:gd name="T8" fmla="*/ 33 w 60"/>
                <a:gd name="T9" fmla="*/ 73 h 74"/>
                <a:gd name="T10" fmla="*/ 21 w 60"/>
                <a:gd name="T11" fmla="*/ 74 h 74"/>
                <a:gd name="T12" fmla="*/ 16 w 60"/>
                <a:gd name="T13" fmla="*/ 74 h 74"/>
                <a:gd name="T14" fmla="*/ 16 w 60"/>
                <a:gd name="T15" fmla="*/ 74 h 74"/>
                <a:gd name="T16" fmla="*/ 12 w 60"/>
                <a:gd name="T17" fmla="*/ 63 h 74"/>
                <a:gd name="T18" fmla="*/ 8 w 60"/>
                <a:gd name="T19" fmla="*/ 53 h 74"/>
                <a:gd name="T20" fmla="*/ 3 w 60"/>
                <a:gd name="T21" fmla="*/ 32 h 74"/>
                <a:gd name="T22" fmla="*/ 0 w 60"/>
                <a:gd name="T23" fmla="*/ 12 h 74"/>
                <a:gd name="T24" fmla="*/ 0 w 60"/>
                <a:gd name="T25" fmla="*/ 12 h 74"/>
                <a:gd name="T26" fmla="*/ 8 w 60"/>
                <a:gd name="T27" fmla="*/ 7 h 74"/>
                <a:gd name="T28" fmla="*/ 16 w 60"/>
                <a:gd name="T29" fmla="*/ 4 h 74"/>
                <a:gd name="T30" fmla="*/ 24 w 60"/>
                <a:gd name="T31" fmla="*/ 2 h 74"/>
                <a:gd name="T32" fmla="*/ 32 w 60"/>
                <a:gd name="T33" fmla="*/ 0 h 74"/>
                <a:gd name="T34" fmla="*/ 45 w 60"/>
                <a:gd name="T35" fmla="*/ 0 h 74"/>
                <a:gd name="T36" fmla="*/ 50 w 60"/>
                <a:gd name="T37" fmla="*/ 0 h 74"/>
                <a:gd name="T38" fmla="*/ 50 w 60"/>
                <a:gd name="T39" fmla="*/ 0 h 74"/>
                <a:gd name="T40" fmla="*/ 55 w 60"/>
                <a:gd name="T41" fmla="*/ 22 h 74"/>
                <a:gd name="T42" fmla="*/ 59 w 60"/>
                <a:gd name="T43" fmla="*/ 42 h 74"/>
                <a:gd name="T44" fmla="*/ 60 w 60"/>
                <a:gd name="T45" fmla="*/ 53 h 74"/>
                <a:gd name="T46" fmla="*/ 60 w 60"/>
                <a:gd name="T47" fmla="*/ 64 h 74"/>
                <a:gd name="T48" fmla="*/ 60 w 60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64"/>
                  </a:moveTo>
                  <a:lnTo>
                    <a:pt x="60" y="64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21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2" y="63"/>
                  </a:lnTo>
                  <a:lnTo>
                    <a:pt x="8" y="53"/>
                  </a:lnTo>
                  <a:lnTo>
                    <a:pt x="3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8" y="7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5" y="22"/>
                  </a:lnTo>
                  <a:lnTo>
                    <a:pt x="59" y="4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72"/>
            <p:cNvSpPr>
              <a:spLocks/>
            </p:cNvSpPr>
            <p:nvPr userDrawn="1"/>
          </p:nvSpPr>
          <p:spPr bwMode="auto">
            <a:xfrm>
              <a:off x="3350" y="3994"/>
              <a:ext cx="46" cy="70"/>
            </a:xfrm>
            <a:custGeom>
              <a:avLst/>
              <a:gdLst>
                <a:gd name="T0" fmla="*/ 39 w 139"/>
                <a:gd name="T1" fmla="*/ 204 h 209"/>
                <a:gd name="T2" fmla="*/ 28 w 139"/>
                <a:gd name="T3" fmla="*/ 174 h 209"/>
                <a:gd name="T4" fmla="*/ 25 w 139"/>
                <a:gd name="T5" fmla="*/ 138 h 209"/>
                <a:gd name="T6" fmla="*/ 25 w 139"/>
                <a:gd name="T7" fmla="*/ 123 h 209"/>
                <a:gd name="T8" fmla="*/ 29 w 139"/>
                <a:gd name="T9" fmla="*/ 92 h 209"/>
                <a:gd name="T10" fmla="*/ 4 w 139"/>
                <a:gd name="T11" fmla="*/ 80 h 209"/>
                <a:gd name="T12" fmla="*/ 1 w 139"/>
                <a:gd name="T13" fmla="*/ 70 h 209"/>
                <a:gd name="T14" fmla="*/ 0 w 139"/>
                <a:gd name="T15" fmla="*/ 61 h 209"/>
                <a:gd name="T16" fmla="*/ 2 w 139"/>
                <a:gd name="T17" fmla="*/ 47 h 209"/>
                <a:gd name="T18" fmla="*/ 29 w 139"/>
                <a:gd name="T19" fmla="*/ 37 h 209"/>
                <a:gd name="T20" fmla="*/ 28 w 139"/>
                <a:gd name="T21" fmla="*/ 24 h 209"/>
                <a:gd name="T22" fmla="*/ 24 w 139"/>
                <a:gd name="T23" fmla="*/ 11 h 209"/>
                <a:gd name="T24" fmla="*/ 32 w 139"/>
                <a:gd name="T25" fmla="*/ 8 h 209"/>
                <a:gd name="T26" fmla="*/ 57 w 139"/>
                <a:gd name="T27" fmla="*/ 3 h 209"/>
                <a:gd name="T28" fmla="*/ 76 w 139"/>
                <a:gd name="T29" fmla="*/ 0 h 209"/>
                <a:gd name="T30" fmla="*/ 81 w 139"/>
                <a:gd name="T31" fmla="*/ 28 h 209"/>
                <a:gd name="T32" fmla="*/ 131 w 139"/>
                <a:gd name="T33" fmla="*/ 19 h 209"/>
                <a:gd name="T34" fmla="*/ 134 w 139"/>
                <a:gd name="T35" fmla="*/ 29 h 209"/>
                <a:gd name="T36" fmla="*/ 135 w 139"/>
                <a:gd name="T37" fmla="*/ 42 h 209"/>
                <a:gd name="T38" fmla="*/ 132 w 139"/>
                <a:gd name="T39" fmla="*/ 65 h 209"/>
                <a:gd name="T40" fmla="*/ 81 w 139"/>
                <a:gd name="T41" fmla="*/ 71 h 209"/>
                <a:gd name="T42" fmla="*/ 80 w 139"/>
                <a:gd name="T43" fmla="*/ 98 h 209"/>
                <a:gd name="T44" fmla="*/ 78 w 139"/>
                <a:gd name="T45" fmla="*/ 126 h 209"/>
                <a:gd name="T46" fmla="*/ 79 w 139"/>
                <a:gd name="T47" fmla="*/ 147 h 209"/>
                <a:gd name="T48" fmla="*/ 83 w 139"/>
                <a:gd name="T49" fmla="*/ 163 h 209"/>
                <a:gd name="T50" fmla="*/ 89 w 139"/>
                <a:gd name="T51" fmla="*/ 163 h 209"/>
                <a:gd name="T52" fmla="*/ 95 w 139"/>
                <a:gd name="T53" fmla="*/ 163 h 209"/>
                <a:gd name="T54" fmla="*/ 117 w 139"/>
                <a:gd name="T55" fmla="*/ 158 h 209"/>
                <a:gd name="T56" fmla="*/ 132 w 139"/>
                <a:gd name="T57" fmla="*/ 152 h 209"/>
                <a:gd name="T58" fmla="*/ 138 w 139"/>
                <a:gd name="T59" fmla="*/ 169 h 209"/>
                <a:gd name="T60" fmla="*/ 139 w 139"/>
                <a:gd name="T61" fmla="*/ 177 h 209"/>
                <a:gd name="T62" fmla="*/ 138 w 139"/>
                <a:gd name="T63" fmla="*/ 194 h 209"/>
                <a:gd name="T64" fmla="*/ 127 w 139"/>
                <a:gd name="T65" fmla="*/ 199 h 209"/>
                <a:gd name="T66" fmla="*/ 92 w 139"/>
                <a:gd name="T67" fmla="*/ 208 h 209"/>
                <a:gd name="T68" fmla="*/ 71 w 139"/>
                <a:gd name="T69" fmla="*/ 209 h 209"/>
                <a:gd name="T70" fmla="*/ 58 w 139"/>
                <a:gd name="T71" fmla="*/ 209 h 209"/>
                <a:gd name="T72" fmla="*/ 39 w 139"/>
                <a:gd name="T73" fmla="*/ 2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209">
                  <a:moveTo>
                    <a:pt x="39" y="204"/>
                  </a:moveTo>
                  <a:lnTo>
                    <a:pt x="39" y="204"/>
                  </a:lnTo>
                  <a:lnTo>
                    <a:pt x="33" y="189"/>
                  </a:lnTo>
                  <a:lnTo>
                    <a:pt x="28" y="174"/>
                  </a:lnTo>
                  <a:lnTo>
                    <a:pt x="25" y="156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5" y="123"/>
                  </a:lnTo>
                  <a:lnTo>
                    <a:pt x="28" y="107"/>
                  </a:lnTo>
                  <a:lnTo>
                    <a:pt x="29" y="92"/>
                  </a:lnTo>
                  <a:lnTo>
                    <a:pt x="29" y="77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2" y="47"/>
                  </a:lnTo>
                  <a:lnTo>
                    <a:pt x="4" y="41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32" y="8"/>
                  </a:lnTo>
                  <a:lnTo>
                    <a:pt x="41" y="5"/>
                  </a:lnTo>
                  <a:lnTo>
                    <a:pt x="57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11"/>
                  </a:lnTo>
                  <a:lnTo>
                    <a:pt x="81" y="2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3"/>
                  </a:lnTo>
                  <a:lnTo>
                    <a:pt x="134" y="29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4" y="56"/>
                  </a:lnTo>
                  <a:lnTo>
                    <a:pt x="132" y="65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84"/>
                  </a:lnTo>
                  <a:lnTo>
                    <a:pt x="80" y="98"/>
                  </a:lnTo>
                  <a:lnTo>
                    <a:pt x="79" y="11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9" y="147"/>
                  </a:lnTo>
                  <a:lnTo>
                    <a:pt x="80" y="15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95" y="163"/>
                  </a:lnTo>
                  <a:lnTo>
                    <a:pt x="103" y="162"/>
                  </a:lnTo>
                  <a:lnTo>
                    <a:pt x="117" y="158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6" y="160"/>
                  </a:lnTo>
                  <a:lnTo>
                    <a:pt x="138" y="169"/>
                  </a:lnTo>
                  <a:lnTo>
                    <a:pt x="139" y="177"/>
                  </a:lnTo>
                  <a:lnTo>
                    <a:pt x="139" y="177"/>
                  </a:lnTo>
                  <a:lnTo>
                    <a:pt x="139" y="190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27" y="199"/>
                  </a:lnTo>
                  <a:lnTo>
                    <a:pt x="112" y="204"/>
                  </a:lnTo>
                  <a:lnTo>
                    <a:pt x="92" y="208"/>
                  </a:lnTo>
                  <a:lnTo>
                    <a:pt x="8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58" y="209"/>
                  </a:lnTo>
                  <a:lnTo>
                    <a:pt x="48" y="207"/>
                  </a:lnTo>
                  <a:lnTo>
                    <a:pt x="39" y="204"/>
                  </a:lnTo>
                  <a:lnTo>
                    <a:pt x="39" y="20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73"/>
            <p:cNvSpPr>
              <a:spLocks noEditPoints="1"/>
            </p:cNvSpPr>
            <p:nvPr userDrawn="1"/>
          </p:nvSpPr>
          <p:spPr bwMode="auto">
            <a:xfrm>
              <a:off x="3278" y="3994"/>
              <a:ext cx="64" cy="70"/>
            </a:xfrm>
            <a:custGeom>
              <a:avLst/>
              <a:gdLst>
                <a:gd name="T0" fmla="*/ 68 w 192"/>
                <a:gd name="T1" fmla="*/ 166 h 208"/>
                <a:gd name="T2" fmla="*/ 93 w 192"/>
                <a:gd name="T3" fmla="*/ 165 h 208"/>
                <a:gd name="T4" fmla="*/ 114 w 192"/>
                <a:gd name="T5" fmla="*/ 152 h 208"/>
                <a:gd name="T6" fmla="*/ 128 w 192"/>
                <a:gd name="T7" fmla="*/ 132 h 208"/>
                <a:gd name="T8" fmla="*/ 133 w 192"/>
                <a:gd name="T9" fmla="*/ 101 h 208"/>
                <a:gd name="T10" fmla="*/ 133 w 192"/>
                <a:gd name="T11" fmla="*/ 89 h 208"/>
                <a:gd name="T12" fmla="*/ 128 w 192"/>
                <a:gd name="T13" fmla="*/ 70 h 208"/>
                <a:gd name="T14" fmla="*/ 120 w 192"/>
                <a:gd name="T15" fmla="*/ 57 h 208"/>
                <a:gd name="T16" fmla="*/ 109 w 192"/>
                <a:gd name="T17" fmla="*/ 47 h 208"/>
                <a:gd name="T18" fmla="*/ 102 w 192"/>
                <a:gd name="T19" fmla="*/ 45 h 208"/>
                <a:gd name="T20" fmla="*/ 77 w 192"/>
                <a:gd name="T21" fmla="*/ 50 h 208"/>
                <a:gd name="T22" fmla="*/ 67 w 192"/>
                <a:gd name="T23" fmla="*/ 54 h 208"/>
                <a:gd name="T24" fmla="*/ 67 w 192"/>
                <a:gd name="T25" fmla="*/ 60 h 208"/>
                <a:gd name="T26" fmla="*/ 68 w 192"/>
                <a:gd name="T27" fmla="*/ 79 h 208"/>
                <a:gd name="T28" fmla="*/ 64 w 192"/>
                <a:gd name="T29" fmla="*/ 135 h 208"/>
                <a:gd name="T30" fmla="*/ 65 w 192"/>
                <a:gd name="T31" fmla="*/ 151 h 208"/>
                <a:gd name="T32" fmla="*/ 67 w 192"/>
                <a:gd name="T33" fmla="*/ 160 h 208"/>
                <a:gd name="T34" fmla="*/ 68 w 192"/>
                <a:gd name="T35" fmla="*/ 166 h 208"/>
                <a:gd name="T36" fmla="*/ 63 w 192"/>
                <a:gd name="T37" fmla="*/ 19 h 208"/>
                <a:gd name="T38" fmla="*/ 77 w 192"/>
                <a:gd name="T39" fmla="*/ 11 h 208"/>
                <a:gd name="T40" fmla="*/ 104 w 192"/>
                <a:gd name="T41" fmla="*/ 3 h 208"/>
                <a:gd name="T42" fmla="*/ 115 w 192"/>
                <a:gd name="T43" fmla="*/ 0 h 208"/>
                <a:gd name="T44" fmla="*/ 133 w 192"/>
                <a:gd name="T45" fmla="*/ 4 h 208"/>
                <a:gd name="T46" fmla="*/ 150 w 192"/>
                <a:gd name="T47" fmla="*/ 11 h 208"/>
                <a:gd name="T48" fmla="*/ 162 w 192"/>
                <a:gd name="T49" fmla="*/ 22 h 208"/>
                <a:gd name="T50" fmla="*/ 173 w 192"/>
                <a:gd name="T51" fmla="*/ 34 h 208"/>
                <a:gd name="T52" fmla="*/ 187 w 192"/>
                <a:gd name="T53" fmla="*/ 63 h 208"/>
                <a:gd name="T54" fmla="*/ 192 w 192"/>
                <a:gd name="T55" fmla="*/ 93 h 208"/>
                <a:gd name="T56" fmla="*/ 190 w 192"/>
                <a:gd name="T57" fmla="*/ 103 h 208"/>
                <a:gd name="T58" fmla="*/ 187 w 192"/>
                <a:gd name="T59" fmla="*/ 125 h 208"/>
                <a:gd name="T60" fmla="*/ 179 w 192"/>
                <a:gd name="T61" fmla="*/ 146 h 208"/>
                <a:gd name="T62" fmla="*/ 167 w 192"/>
                <a:gd name="T63" fmla="*/ 165 h 208"/>
                <a:gd name="T64" fmla="*/ 152 w 192"/>
                <a:gd name="T65" fmla="*/ 180 h 208"/>
                <a:gd name="T66" fmla="*/ 132 w 192"/>
                <a:gd name="T67" fmla="*/ 193 h 208"/>
                <a:gd name="T68" fmla="*/ 106 w 192"/>
                <a:gd name="T69" fmla="*/ 203 h 208"/>
                <a:gd name="T70" fmla="*/ 77 w 192"/>
                <a:gd name="T71" fmla="*/ 207 h 208"/>
                <a:gd name="T72" fmla="*/ 60 w 192"/>
                <a:gd name="T73" fmla="*/ 208 h 208"/>
                <a:gd name="T74" fmla="*/ 18 w 192"/>
                <a:gd name="T75" fmla="*/ 207 h 208"/>
                <a:gd name="T76" fmla="*/ 13 w 192"/>
                <a:gd name="T77" fmla="*/ 193 h 208"/>
                <a:gd name="T78" fmla="*/ 8 w 192"/>
                <a:gd name="T79" fmla="*/ 162 h 208"/>
                <a:gd name="T80" fmla="*/ 8 w 192"/>
                <a:gd name="T81" fmla="*/ 147 h 208"/>
                <a:gd name="T82" fmla="*/ 9 w 192"/>
                <a:gd name="T83" fmla="*/ 105 h 208"/>
                <a:gd name="T84" fmla="*/ 11 w 192"/>
                <a:gd name="T85" fmla="*/ 64 h 208"/>
                <a:gd name="T86" fmla="*/ 11 w 192"/>
                <a:gd name="T87" fmla="*/ 48 h 208"/>
                <a:gd name="T88" fmla="*/ 5 w 192"/>
                <a:gd name="T89" fmla="*/ 22 h 208"/>
                <a:gd name="T90" fmla="*/ 0 w 192"/>
                <a:gd name="T91" fmla="*/ 10 h 208"/>
                <a:gd name="T92" fmla="*/ 36 w 192"/>
                <a:gd name="T93" fmla="*/ 3 h 208"/>
                <a:gd name="T94" fmla="*/ 55 w 192"/>
                <a:gd name="T95" fmla="*/ 0 h 208"/>
                <a:gd name="T96" fmla="*/ 60 w 192"/>
                <a:gd name="T97" fmla="*/ 10 h 208"/>
                <a:gd name="T98" fmla="*/ 63 w 192"/>
                <a:gd name="T99" fmla="*/ 1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208">
                  <a:moveTo>
                    <a:pt x="68" y="166"/>
                  </a:moveTo>
                  <a:lnTo>
                    <a:pt x="68" y="166"/>
                  </a:lnTo>
                  <a:lnTo>
                    <a:pt x="81" y="166"/>
                  </a:lnTo>
                  <a:lnTo>
                    <a:pt x="93" y="165"/>
                  </a:lnTo>
                  <a:lnTo>
                    <a:pt x="104" y="160"/>
                  </a:lnTo>
                  <a:lnTo>
                    <a:pt x="114" y="152"/>
                  </a:lnTo>
                  <a:lnTo>
                    <a:pt x="122" y="143"/>
                  </a:lnTo>
                  <a:lnTo>
                    <a:pt x="128" y="132"/>
                  </a:lnTo>
                  <a:lnTo>
                    <a:pt x="132" y="117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89"/>
                  </a:lnTo>
                  <a:lnTo>
                    <a:pt x="130" y="79"/>
                  </a:lnTo>
                  <a:lnTo>
                    <a:pt x="128" y="70"/>
                  </a:lnTo>
                  <a:lnTo>
                    <a:pt x="125" y="64"/>
                  </a:lnTo>
                  <a:lnTo>
                    <a:pt x="120" y="57"/>
                  </a:lnTo>
                  <a:lnTo>
                    <a:pt x="115" y="52"/>
                  </a:lnTo>
                  <a:lnTo>
                    <a:pt x="109" y="47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88" y="46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67" y="60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5" y="109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5" y="151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66"/>
                  </a:lnTo>
                  <a:lnTo>
                    <a:pt x="68" y="166"/>
                  </a:lnTo>
                  <a:close/>
                  <a:moveTo>
                    <a:pt x="63" y="19"/>
                  </a:moveTo>
                  <a:lnTo>
                    <a:pt x="63" y="19"/>
                  </a:lnTo>
                  <a:lnTo>
                    <a:pt x="67" y="17"/>
                  </a:lnTo>
                  <a:lnTo>
                    <a:pt x="77" y="11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3" y="4"/>
                  </a:lnTo>
                  <a:lnTo>
                    <a:pt x="142" y="8"/>
                  </a:lnTo>
                  <a:lnTo>
                    <a:pt x="150" y="11"/>
                  </a:lnTo>
                  <a:lnTo>
                    <a:pt x="156" y="17"/>
                  </a:lnTo>
                  <a:lnTo>
                    <a:pt x="162" y="22"/>
                  </a:lnTo>
                  <a:lnTo>
                    <a:pt x="167" y="28"/>
                  </a:lnTo>
                  <a:lnTo>
                    <a:pt x="173" y="34"/>
                  </a:lnTo>
                  <a:lnTo>
                    <a:pt x="182" y="48"/>
                  </a:lnTo>
                  <a:lnTo>
                    <a:pt x="187" y="63"/>
                  </a:lnTo>
                  <a:lnTo>
                    <a:pt x="190" y="78"/>
                  </a:lnTo>
                  <a:lnTo>
                    <a:pt x="192" y="93"/>
                  </a:lnTo>
                  <a:lnTo>
                    <a:pt x="192" y="93"/>
                  </a:lnTo>
                  <a:lnTo>
                    <a:pt x="190" y="103"/>
                  </a:lnTo>
                  <a:lnTo>
                    <a:pt x="189" y="115"/>
                  </a:lnTo>
                  <a:lnTo>
                    <a:pt x="187" y="125"/>
                  </a:lnTo>
                  <a:lnTo>
                    <a:pt x="184" y="135"/>
                  </a:lnTo>
                  <a:lnTo>
                    <a:pt x="179" y="146"/>
                  </a:lnTo>
                  <a:lnTo>
                    <a:pt x="174" y="156"/>
                  </a:lnTo>
                  <a:lnTo>
                    <a:pt x="167" y="165"/>
                  </a:lnTo>
                  <a:lnTo>
                    <a:pt x="160" y="172"/>
                  </a:lnTo>
                  <a:lnTo>
                    <a:pt x="152" y="180"/>
                  </a:lnTo>
                  <a:lnTo>
                    <a:pt x="142" y="188"/>
                  </a:lnTo>
                  <a:lnTo>
                    <a:pt x="132" y="193"/>
                  </a:lnTo>
                  <a:lnTo>
                    <a:pt x="119" y="198"/>
                  </a:lnTo>
                  <a:lnTo>
                    <a:pt x="106" y="203"/>
                  </a:lnTo>
                  <a:lnTo>
                    <a:pt x="92" y="206"/>
                  </a:lnTo>
                  <a:lnTo>
                    <a:pt x="77" y="207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28" y="207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3" y="193"/>
                  </a:lnTo>
                  <a:lnTo>
                    <a:pt x="9" y="177"/>
                  </a:lnTo>
                  <a:lnTo>
                    <a:pt x="8" y="162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25"/>
                  </a:lnTo>
                  <a:lnTo>
                    <a:pt x="9" y="105"/>
                  </a:lnTo>
                  <a:lnTo>
                    <a:pt x="11" y="8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48"/>
                  </a:lnTo>
                  <a:lnTo>
                    <a:pt x="9" y="34"/>
                  </a:lnTo>
                  <a:lnTo>
                    <a:pt x="5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5"/>
                  </a:lnTo>
                  <a:lnTo>
                    <a:pt x="36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74"/>
            <p:cNvSpPr>
              <a:spLocks/>
            </p:cNvSpPr>
            <p:nvPr userDrawn="1"/>
          </p:nvSpPr>
          <p:spPr bwMode="auto">
            <a:xfrm>
              <a:off x="3207" y="3996"/>
              <a:ext cx="62" cy="68"/>
            </a:xfrm>
            <a:custGeom>
              <a:avLst/>
              <a:gdLst>
                <a:gd name="T0" fmla="*/ 115 w 185"/>
                <a:gd name="T1" fmla="*/ 124 h 204"/>
                <a:gd name="T2" fmla="*/ 116 w 185"/>
                <a:gd name="T3" fmla="*/ 92 h 204"/>
                <a:gd name="T4" fmla="*/ 119 w 185"/>
                <a:gd name="T5" fmla="*/ 61 h 204"/>
                <a:gd name="T6" fmla="*/ 119 w 185"/>
                <a:gd name="T7" fmla="*/ 47 h 204"/>
                <a:gd name="T8" fmla="*/ 114 w 185"/>
                <a:gd name="T9" fmla="*/ 22 h 204"/>
                <a:gd name="T10" fmla="*/ 109 w 185"/>
                <a:gd name="T11" fmla="*/ 10 h 204"/>
                <a:gd name="T12" fmla="*/ 129 w 185"/>
                <a:gd name="T13" fmla="*/ 4 h 204"/>
                <a:gd name="T14" fmla="*/ 160 w 185"/>
                <a:gd name="T15" fmla="*/ 0 h 204"/>
                <a:gd name="T16" fmla="*/ 165 w 185"/>
                <a:gd name="T17" fmla="*/ 0 h 204"/>
                <a:gd name="T18" fmla="*/ 172 w 185"/>
                <a:gd name="T19" fmla="*/ 23 h 204"/>
                <a:gd name="T20" fmla="*/ 175 w 185"/>
                <a:gd name="T21" fmla="*/ 53 h 204"/>
                <a:gd name="T22" fmla="*/ 175 w 185"/>
                <a:gd name="T23" fmla="*/ 70 h 204"/>
                <a:gd name="T24" fmla="*/ 172 w 185"/>
                <a:gd name="T25" fmla="*/ 103 h 204"/>
                <a:gd name="T26" fmla="*/ 171 w 185"/>
                <a:gd name="T27" fmla="*/ 120 h 204"/>
                <a:gd name="T28" fmla="*/ 174 w 185"/>
                <a:gd name="T29" fmla="*/ 161 h 204"/>
                <a:gd name="T30" fmla="*/ 179 w 185"/>
                <a:gd name="T31" fmla="*/ 179 h 204"/>
                <a:gd name="T32" fmla="*/ 185 w 185"/>
                <a:gd name="T33" fmla="*/ 193 h 204"/>
                <a:gd name="T34" fmla="*/ 169 w 185"/>
                <a:gd name="T35" fmla="*/ 198 h 204"/>
                <a:gd name="T36" fmla="*/ 146 w 185"/>
                <a:gd name="T37" fmla="*/ 203 h 204"/>
                <a:gd name="T38" fmla="*/ 137 w 185"/>
                <a:gd name="T39" fmla="*/ 203 h 204"/>
                <a:gd name="T40" fmla="*/ 129 w 185"/>
                <a:gd name="T41" fmla="*/ 203 h 204"/>
                <a:gd name="T42" fmla="*/ 123 w 185"/>
                <a:gd name="T43" fmla="*/ 188 h 204"/>
                <a:gd name="T44" fmla="*/ 120 w 185"/>
                <a:gd name="T45" fmla="*/ 176 h 204"/>
                <a:gd name="T46" fmla="*/ 91 w 185"/>
                <a:gd name="T47" fmla="*/ 194 h 204"/>
                <a:gd name="T48" fmla="*/ 69 w 185"/>
                <a:gd name="T49" fmla="*/ 202 h 204"/>
                <a:gd name="T50" fmla="*/ 50 w 185"/>
                <a:gd name="T51" fmla="*/ 204 h 204"/>
                <a:gd name="T52" fmla="*/ 44 w 185"/>
                <a:gd name="T53" fmla="*/ 204 h 204"/>
                <a:gd name="T54" fmla="*/ 33 w 185"/>
                <a:gd name="T55" fmla="*/ 200 h 204"/>
                <a:gd name="T56" fmla="*/ 19 w 185"/>
                <a:gd name="T57" fmla="*/ 191 h 204"/>
                <a:gd name="T58" fmla="*/ 8 w 185"/>
                <a:gd name="T59" fmla="*/ 171 h 204"/>
                <a:gd name="T60" fmla="*/ 2 w 185"/>
                <a:gd name="T61" fmla="*/ 147 h 204"/>
                <a:gd name="T62" fmla="*/ 0 w 185"/>
                <a:gd name="T63" fmla="*/ 135 h 204"/>
                <a:gd name="T64" fmla="*/ 3 w 185"/>
                <a:gd name="T65" fmla="*/ 113 h 204"/>
                <a:gd name="T66" fmla="*/ 12 w 185"/>
                <a:gd name="T67" fmla="*/ 69 h 204"/>
                <a:gd name="T68" fmla="*/ 14 w 185"/>
                <a:gd name="T69" fmla="*/ 47 h 204"/>
                <a:gd name="T70" fmla="*/ 13 w 185"/>
                <a:gd name="T71" fmla="*/ 32 h 204"/>
                <a:gd name="T72" fmla="*/ 9 w 185"/>
                <a:gd name="T73" fmla="*/ 16 h 204"/>
                <a:gd name="T74" fmla="*/ 8 w 185"/>
                <a:gd name="T75" fmla="*/ 15 h 204"/>
                <a:gd name="T76" fmla="*/ 27 w 185"/>
                <a:gd name="T77" fmla="*/ 9 h 204"/>
                <a:gd name="T78" fmla="*/ 59 w 185"/>
                <a:gd name="T79" fmla="*/ 4 h 204"/>
                <a:gd name="T80" fmla="*/ 64 w 185"/>
                <a:gd name="T81" fmla="*/ 4 h 204"/>
                <a:gd name="T82" fmla="*/ 70 w 185"/>
                <a:gd name="T83" fmla="*/ 25 h 204"/>
                <a:gd name="T84" fmla="*/ 72 w 185"/>
                <a:gd name="T85" fmla="*/ 44 h 204"/>
                <a:gd name="T86" fmla="*/ 70 w 185"/>
                <a:gd name="T87" fmla="*/ 55 h 204"/>
                <a:gd name="T88" fmla="*/ 65 w 185"/>
                <a:gd name="T89" fmla="*/ 87 h 204"/>
                <a:gd name="T90" fmla="*/ 59 w 185"/>
                <a:gd name="T91" fmla="*/ 116 h 204"/>
                <a:gd name="T92" fmla="*/ 59 w 185"/>
                <a:gd name="T93" fmla="*/ 126 h 204"/>
                <a:gd name="T94" fmla="*/ 61 w 185"/>
                <a:gd name="T95" fmla="*/ 147 h 204"/>
                <a:gd name="T96" fmla="*/ 67 w 185"/>
                <a:gd name="T97" fmla="*/ 153 h 204"/>
                <a:gd name="T98" fmla="*/ 72 w 185"/>
                <a:gd name="T99" fmla="*/ 156 h 204"/>
                <a:gd name="T100" fmla="*/ 79 w 185"/>
                <a:gd name="T101" fmla="*/ 154 h 204"/>
                <a:gd name="T102" fmla="*/ 101 w 185"/>
                <a:gd name="T103" fmla="*/ 148 h 204"/>
                <a:gd name="T104" fmla="*/ 115 w 185"/>
                <a:gd name="T105" fmla="*/ 142 h 204"/>
                <a:gd name="T106" fmla="*/ 115 w 185"/>
                <a:gd name="T107" fmla="*/ 12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04">
                  <a:moveTo>
                    <a:pt x="115" y="124"/>
                  </a:moveTo>
                  <a:lnTo>
                    <a:pt x="115" y="124"/>
                  </a:lnTo>
                  <a:lnTo>
                    <a:pt x="115" y="108"/>
                  </a:lnTo>
                  <a:lnTo>
                    <a:pt x="116" y="92"/>
                  </a:lnTo>
                  <a:lnTo>
                    <a:pt x="119" y="75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47"/>
                  </a:lnTo>
                  <a:lnTo>
                    <a:pt x="116" y="34"/>
                  </a:lnTo>
                  <a:lnTo>
                    <a:pt x="114" y="2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9" y="6"/>
                  </a:lnTo>
                  <a:lnTo>
                    <a:pt x="129" y="4"/>
                  </a:lnTo>
                  <a:lnTo>
                    <a:pt x="147" y="1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10"/>
                  </a:lnTo>
                  <a:lnTo>
                    <a:pt x="172" y="23"/>
                  </a:lnTo>
                  <a:lnTo>
                    <a:pt x="175" y="38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70"/>
                  </a:lnTo>
                  <a:lnTo>
                    <a:pt x="174" y="87"/>
                  </a:lnTo>
                  <a:lnTo>
                    <a:pt x="172" y="10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2" y="140"/>
                  </a:lnTo>
                  <a:lnTo>
                    <a:pt x="174" y="161"/>
                  </a:lnTo>
                  <a:lnTo>
                    <a:pt x="176" y="170"/>
                  </a:lnTo>
                  <a:lnTo>
                    <a:pt x="179" y="179"/>
                  </a:lnTo>
                  <a:lnTo>
                    <a:pt x="181" y="186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69" y="198"/>
                  </a:lnTo>
                  <a:lnTo>
                    <a:pt x="153" y="202"/>
                  </a:lnTo>
                  <a:lnTo>
                    <a:pt x="146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29" y="203"/>
                  </a:lnTo>
                  <a:lnTo>
                    <a:pt x="129" y="203"/>
                  </a:lnTo>
                  <a:lnTo>
                    <a:pt x="127" y="195"/>
                  </a:lnTo>
                  <a:lnTo>
                    <a:pt x="123" y="18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09" y="184"/>
                  </a:lnTo>
                  <a:lnTo>
                    <a:pt x="91" y="194"/>
                  </a:lnTo>
                  <a:lnTo>
                    <a:pt x="79" y="198"/>
                  </a:lnTo>
                  <a:lnTo>
                    <a:pt x="69" y="202"/>
                  </a:lnTo>
                  <a:lnTo>
                    <a:pt x="5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39" y="203"/>
                  </a:lnTo>
                  <a:lnTo>
                    <a:pt x="33" y="200"/>
                  </a:lnTo>
                  <a:lnTo>
                    <a:pt x="28" y="198"/>
                  </a:lnTo>
                  <a:lnTo>
                    <a:pt x="19" y="191"/>
                  </a:lnTo>
                  <a:lnTo>
                    <a:pt x="13" y="181"/>
                  </a:lnTo>
                  <a:lnTo>
                    <a:pt x="8" y="171"/>
                  </a:lnTo>
                  <a:lnTo>
                    <a:pt x="4" y="159"/>
                  </a:lnTo>
                  <a:lnTo>
                    <a:pt x="2" y="14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24"/>
                  </a:lnTo>
                  <a:lnTo>
                    <a:pt x="3" y="113"/>
                  </a:lnTo>
                  <a:lnTo>
                    <a:pt x="8" y="90"/>
                  </a:lnTo>
                  <a:lnTo>
                    <a:pt x="12" y="69"/>
                  </a:lnTo>
                  <a:lnTo>
                    <a:pt x="14" y="59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3" y="32"/>
                  </a:lnTo>
                  <a:lnTo>
                    <a:pt x="10" y="22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8" y="11"/>
                  </a:lnTo>
                  <a:lnTo>
                    <a:pt x="27" y="9"/>
                  </a:lnTo>
                  <a:lnTo>
                    <a:pt x="45" y="5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55"/>
                  </a:lnTo>
                  <a:lnTo>
                    <a:pt x="69" y="65"/>
                  </a:lnTo>
                  <a:lnTo>
                    <a:pt x="65" y="87"/>
                  </a:lnTo>
                  <a:lnTo>
                    <a:pt x="60" y="107"/>
                  </a:lnTo>
                  <a:lnTo>
                    <a:pt x="59" y="11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38"/>
                  </a:lnTo>
                  <a:lnTo>
                    <a:pt x="61" y="147"/>
                  </a:lnTo>
                  <a:lnTo>
                    <a:pt x="64" y="151"/>
                  </a:lnTo>
                  <a:lnTo>
                    <a:pt x="67" y="153"/>
                  </a:lnTo>
                  <a:lnTo>
                    <a:pt x="69" y="15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9" y="154"/>
                  </a:lnTo>
                  <a:lnTo>
                    <a:pt x="87" y="153"/>
                  </a:lnTo>
                  <a:lnTo>
                    <a:pt x="101" y="148"/>
                  </a:lnTo>
                  <a:lnTo>
                    <a:pt x="111" y="144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15" y="124"/>
                  </a:lnTo>
                  <a:lnTo>
                    <a:pt x="115" y="12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75"/>
            <p:cNvSpPr>
              <a:spLocks/>
            </p:cNvSpPr>
            <p:nvPr userDrawn="1"/>
          </p:nvSpPr>
          <p:spPr bwMode="auto">
            <a:xfrm>
              <a:off x="3149" y="3994"/>
              <a:ext cx="50" cy="70"/>
            </a:xfrm>
            <a:custGeom>
              <a:avLst/>
              <a:gdLst>
                <a:gd name="T0" fmla="*/ 134 w 151"/>
                <a:gd name="T1" fmla="*/ 54 h 209"/>
                <a:gd name="T2" fmla="*/ 118 w 151"/>
                <a:gd name="T3" fmla="*/ 46 h 209"/>
                <a:gd name="T4" fmla="*/ 101 w 151"/>
                <a:gd name="T5" fmla="*/ 42 h 209"/>
                <a:gd name="T6" fmla="*/ 80 w 151"/>
                <a:gd name="T7" fmla="*/ 41 h 209"/>
                <a:gd name="T8" fmla="*/ 81 w 151"/>
                <a:gd name="T9" fmla="*/ 48 h 209"/>
                <a:gd name="T10" fmla="*/ 87 w 151"/>
                <a:gd name="T11" fmla="*/ 63 h 209"/>
                <a:gd name="T12" fmla="*/ 101 w 151"/>
                <a:gd name="T13" fmla="*/ 82 h 209"/>
                <a:gd name="T14" fmla="*/ 125 w 151"/>
                <a:gd name="T15" fmla="*/ 107 h 209"/>
                <a:gd name="T16" fmla="*/ 141 w 151"/>
                <a:gd name="T17" fmla="*/ 132 h 209"/>
                <a:gd name="T18" fmla="*/ 146 w 151"/>
                <a:gd name="T19" fmla="*/ 149 h 209"/>
                <a:gd name="T20" fmla="*/ 147 w 151"/>
                <a:gd name="T21" fmla="*/ 160 h 209"/>
                <a:gd name="T22" fmla="*/ 140 w 151"/>
                <a:gd name="T23" fmla="*/ 184 h 209"/>
                <a:gd name="T24" fmla="*/ 133 w 151"/>
                <a:gd name="T25" fmla="*/ 195 h 209"/>
                <a:gd name="T26" fmla="*/ 105 w 151"/>
                <a:gd name="T27" fmla="*/ 206 h 209"/>
                <a:gd name="T28" fmla="*/ 74 w 151"/>
                <a:gd name="T29" fmla="*/ 209 h 209"/>
                <a:gd name="T30" fmla="*/ 53 w 151"/>
                <a:gd name="T31" fmla="*/ 208 h 209"/>
                <a:gd name="T32" fmla="*/ 23 w 151"/>
                <a:gd name="T33" fmla="*/ 200 h 209"/>
                <a:gd name="T34" fmla="*/ 8 w 151"/>
                <a:gd name="T35" fmla="*/ 193 h 209"/>
                <a:gd name="T36" fmla="*/ 0 w 151"/>
                <a:gd name="T37" fmla="*/ 188 h 209"/>
                <a:gd name="T38" fmla="*/ 3 w 151"/>
                <a:gd name="T39" fmla="*/ 175 h 209"/>
                <a:gd name="T40" fmla="*/ 14 w 151"/>
                <a:gd name="T41" fmla="*/ 151 h 209"/>
                <a:gd name="T42" fmla="*/ 23 w 151"/>
                <a:gd name="T43" fmla="*/ 139 h 209"/>
                <a:gd name="T44" fmla="*/ 35 w 151"/>
                <a:gd name="T45" fmla="*/ 148 h 209"/>
                <a:gd name="T46" fmla="*/ 53 w 151"/>
                <a:gd name="T47" fmla="*/ 158 h 209"/>
                <a:gd name="T48" fmla="*/ 78 w 151"/>
                <a:gd name="T49" fmla="*/ 165 h 209"/>
                <a:gd name="T50" fmla="*/ 92 w 151"/>
                <a:gd name="T51" fmla="*/ 165 h 209"/>
                <a:gd name="T52" fmla="*/ 90 w 151"/>
                <a:gd name="T53" fmla="*/ 151 h 209"/>
                <a:gd name="T54" fmla="*/ 82 w 151"/>
                <a:gd name="T55" fmla="*/ 139 h 209"/>
                <a:gd name="T56" fmla="*/ 62 w 151"/>
                <a:gd name="T57" fmla="*/ 114 h 209"/>
                <a:gd name="T58" fmla="*/ 44 w 151"/>
                <a:gd name="T59" fmla="*/ 92 h 209"/>
                <a:gd name="T60" fmla="*/ 35 w 151"/>
                <a:gd name="T61" fmla="*/ 73 h 209"/>
                <a:gd name="T62" fmla="*/ 28 w 151"/>
                <a:gd name="T63" fmla="*/ 51 h 209"/>
                <a:gd name="T64" fmla="*/ 27 w 151"/>
                <a:gd name="T65" fmla="*/ 38 h 209"/>
                <a:gd name="T66" fmla="*/ 35 w 151"/>
                <a:gd name="T67" fmla="*/ 20 h 209"/>
                <a:gd name="T68" fmla="*/ 41 w 151"/>
                <a:gd name="T69" fmla="*/ 10 h 209"/>
                <a:gd name="T70" fmla="*/ 66 w 151"/>
                <a:gd name="T71" fmla="*/ 3 h 209"/>
                <a:gd name="T72" fmla="*/ 92 w 151"/>
                <a:gd name="T73" fmla="*/ 0 h 209"/>
                <a:gd name="T74" fmla="*/ 111 w 151"/>
                <a:gd name="T75" fmla="*/ 1 h 209"/>
                <a:gd name="T76" fmla="*/ 142 w 151"/>
                <a:gd name="T77" fmla="*/ 6 h 209"/>
                <a:gd name="T78" fmla="*/ 151 w 151"/>
                <a:gd name="T79" fmla="*/ 10 h 209"/>
                <a:gd name="T80" fmla="*/ 147 w 151"/>
                <a:gd name="T81" fmla="*/ 27 h 209"/>
                <a:gd name="T82" fmla="*/ 138 w 151"/>
                <a:gd name="T83" fmla="*/ 47 h 209"/>
                <a:gd name="T84" fmla="*/ 134 w 151"/>
                <a:gd name="T85" fmla="*/ 5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209">
                  <a:moveTo>
                    <a:pt x="134" y="54"/>
                  </a:moveTo>
                  <a:lnTo>
                    <a:pt x="134" y="54"/>
                  </a:lnTo>
                  <a:lnTo>
                    <a:pt x="129" y="51"/>
                  </a:lnTo>
                  <a:lnTo>
                    <a:pt x="118" y="46"/>
                  </a:lnTo>
                  <a:lnTo>
                    <a:pt x="110" y="43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8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1" y="69"/>
                  </a:lnTo>
                  <a:lnTo>
                    <a:pt x="101" y="82"/>
                  </a:lnTo>
                  <a:lnTo>
                    <a:pt x="113" y="94"/>
                  </a:lnTo>
                  <a:lnTo>
                    <a:pt x="125" y="107"/>
                  </a:lnTo>
                  <a:lnTo>
                    <a:pt x="136" y="123"/>
                  </a:lnTo>
                  <a:lnTo>
                    <a:pt x="141" y="132"/>
                  </a:lnTo>
                  <a:lnTo>
                    <a:pt x="143" y="140"/>
                  </a:lnTo>
                  <a:lnTo>
                    <a:pt x="146" y="149"/>
                  </a:lnTo>
                  <a:lnTo>
                    <a:pt x="147" y="160"/>
                  </a:lnTo>
                  <a:lnTo>
                    <a:pt x="147" y="160"/>
                  </a:lnTo>
                  <a:lnTo>
                    <a:pt x="145" y="172"/>
                  </a:lnTo>
                  <a:lnTo>
                    <a:pt x="140" y="184"/>
                  </a:lnTo>
                  <a:lnTo>
                    <a:pt x="133" y="195"/>
                  </a:lnTo>
                  <a:lnTo>
                    <a:pt x="133" y="195"/>
                  </a:lnTo>
                  <a:lnTo>
                    <a:pt x="120" y="202"/>
                  </a:lnTo>
                  <a:lnTo>
                    <a:pt x="105" y="206"/>
                  </a:lnTo>
                  <a:lnTo>
                    <a:pt x="90" y="208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53" y="208"/>
                  </a:lnTo>
                  <a:lnTo>
                    <a:pt x="34" y="203"/>
                  </a:lnTo>
                  <a:lnTo>
                    <a:pt x="23" y="200"/>
                  </a:lnTo>
                  <a:lnTo>
                    <a:pt x="16" y="197"/>
                  </a:lnTo>
                  <a:lnTo>
                    <a:pt x="8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2" y="181"/>
                  </a:lnTo>
                  <a:lnTo>
                    <a:pt x="3" y="175"/>
                  </a:lnTo>
                  <a:lnTo>
                    <a:pt x="8" y="162"/>
                  </a:lnTo>
                  <a:lnTo>
                    <a:pt x="14" y="151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8" y="144"/>
                  </a:lnTo>
                  <a:lnTo>
                    <a:pt x="35" y="148"/>
                  </a:lnTo>
                  <a:lnTo>
                    <a:pt x="43" y="153"/>
                  </a:lnTo>
                  <a:lnTo>
                    <a:pt x="53" y="158"/>
                  </a:lnTo>
                  <a:lnTo>
                    <a:pt x="66" y="162"/>
                  </a:lnTo>
                  <a:lnTo>
                    <a:pt x="78" y="165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1" y="158"/>
                  </a:lnTo>
                  <a:lnTo>
                    <a:pt x="90" y="151"/>
                  </a:lnTo>
                  <a:lnTo>
                    <a:pt x="86" y="144"/>
                  </a:lnTo>
                  <a:lnTo>
                    <a:pt x="82" y="139"/>
                  </a:lnTo>
                  <a:lnTo>
                    <a:pt x="73" y="126"/>
                  </a:lnTo>
                  <a:lnTo>
                    <a:pt x="62" y="114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39" y="83"/>
                  </a:lnTo>
                  <a:lnTo>
                    <a:pt x="35" y="73"/>
                  </a:lnTo>
                  <a:lnTo>
                    <a:pt x="31" y="63"/>
                  </a:lnTo>
                  <a:lnTo>
                    <a:pt x="28" y="5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0" y="31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51" y="5"/>
                  </a:lnTo>
                  <a:lnTo>
                    <a:pt x="66" y="3"/>
                  </a:lnTo>
                  <a:lnTo>
                    <a:pt x="7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11" y="1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0" y="15"/>
                  </a:lnTo>
                  <a:lnTo>
                    <a:pt x="147" y="27"/>
                  </a:lnTo>
                  <a:lnTo>
                    <a:pt x="142" y="41"/>
                  </a:lnTo>
                  <a:lnTo>
                    <a:pt x="138" y="47"/>
                  </a:lnTo>
                  <a:lnTo>
                    <a:pt x="134" y="54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76"/>
            <p:cNvSpPr>
              <a:spLocks/>
            </p:cNvSpPr>
            <p:nvPr userDrawn="1"/>
          </p:nvSpPr>
          <p:spPr bwMode="auto">
            <a:xfrm>
              <a:off x="3582" y="3996"/>
              <a:ext cx="40" cy="68"/>
            </a:xfrm>
            <a:custGeom>
              <a:avLst/>
              <a:gdLst>
                <a:gd name="T0" fmla="*/ 54 w 119"/>
                <a:gd name="T1" fmla="*/ 0 h 204"/>
                <a:gd name="T2" fmla="*/ 54 w 119"/>
                <a:gd name="T3" fmla="*/ 0 h 204"/>
                <a:gd name="T4" fmla="*/ 57 w 119"/>
                <a:gd name="T5" fmla="*/ 6 h 204"/>
                <a:gd name="T6" fmla="*/ 59 w 119"/>
                <a:gd name="T7" fmla="*/ 16 h 204"/>
                <a:gd name="T8" fmla="*/ 60 w 119"/>
                <a:gd name="T9" fmla="*/ 29 h 204"/>
                <a:gd name="T10" fmla="*/ 62 w 119"/>
                <a:gd name="T11" fmla="*/ 43 h 204"/>
                <a:gd name="T12" fmla="*/ 62 w 119"/>
                <a:gd name="T13" fmla="*/ 43 h 204"/>
                <a:gd name="T14" fmla="*/ 60 w 119"/>
                <a:gd name="T15" fmla="*/ 62 h 204"/>
                <a:gd name="T16" fmla="*/ 59 w 119"/>
                <a:gd name="T17" fmla="*/ 83 h 204"/>
                <a:gd name="T18" fmla="*/ 57 w 119"/>
                <a:gd name="T19" fmla="*/ 102 h 204"/>
                <a:gd name="T20" fmla="*/ 55 w 119"/>
                <a:gd name="T21" fmla="*/ 117 h 204"/>
                <a:gd name="T22" fmla="*/ 55 w 119"/>
                <a:gd name="T23" fmla="*/ 117 h 204"/>
                <a:gd name="T24" fmla="*/ 57 w 119"/>
                <a:gd name="T25" fmla="*/ 130 h 204"/>
                <a:gd name="T26" fmla="*/ 57 w 119"/>
                <a:gd name="T27" fmla="*/ 142 h 204"/>
                <a:gd name="T28" fmla="*/ 59 w 119"/>
                <a:gd name="T29" fmla="*/ 149 h 204"/>
                <a:gd name="T30" fmla="*/ 62 w 119"/>
                <a:gd name="T31" fmla="*/ 157 h 204"/>
                <a:gd name="T32" fmla="*/ 62 w 119"/>
                <a:gd name="T33" fmla="*/ 157 h 204"/>
                <a:gd name="T34" fmla="*/ 67 w 119"/>
                <a:gd name="T35" fmla="*/ 158 h 204"/>
                <a:gd name="T36" fmla="*/ 72 w 119"/>
                <a:gd name="T37" fmla="*/ 158 h 204"/>
                <a:gd name="T38" fmla="*/ 72 w 119"/>
                <a:gd name="T39" fmla="*/ 158 h 204"/>
                <a:gd name="T40" fmla="*/ 86 w 119"/>
                <a:gd name="T41" fmla="*/ 157 h 204"/>
                <a:gd name="T42" fmla="*/ 99 w 119"/>
                <a:gd name="T43" fmla="*/ 154 h 204"/>
                <a:gd name="T44" fmla="*/ 113 w 119"/>
                <a:gd name="T45" fmla="*/ 151 h 204"/>
                <a:gd name="T46" fmla="*/ 113 w 119"/>
                <a:gd name="T47" fmla="*/ 151 h 204"/>
                <a:gd name="T48" fmla="*/ 115 w 119"/>
                <a:gd name="T49" fmla="*/ 161 h 204"/>
                <a:gd name="T50" fmla="*/ 118 w 119"/>
                <a:gd name="T51" fmla="*/ 170 h 204"/>
                <a:gd name="T52" fmla="*/ 119 w 119"/>
                <a:gd name="T53" fmla="*/ 181 h 204"/>
                <a:gd name="T54" fmla="*/ 119 w 119"/>
                <a:gd name="T55" fmla="*/ 181 h 204"/>
                <a:gd name="T56" fmla="*/ 118 w 119"/>
                <a:gd name="T57" fmla="*/ 193 h 204"/>
                <a:gd name="T58" fmla="*/ 118 w 119"/>
                <a:gd name="T59" fmla="*/ 193 h 204"/>
                <a:gd name="T60" fmla="*/ 108 w 119"/>
                <a:gd name="T61" fmla="*/ 196 h 204"/>
                <a:gd name="T62" fmla="*/ 91 w 119"/>
                <a:gd name="T63" fmla="*/ 200 h 204"/>
                <a:gd name="T64" fmla="*/ 73 w 119"/>
                <a:gd name="T65" fmla="*/ 203 h 204"/>
                <a:gd name="T66" fmla="*/ 57 w 119"/>
                <a:gd name="T67" fmla="*/ 204 h 204"/>
                <a:gd name="T68" fmla="*/ 57 w 119"/>
                <a:gd name="T69" fmla="*/ 204 h 204"/>
                <a:gd name="T70" fmla="*/ 46 w 119"/>
                <a:gd name="T71" fmla="*/ 203 h 204"/>
                <a:gd name="T72" fmla="*/ 36 w 119"/>
                <a:gd name="T73" fmla="*/ 202 h 204"/>
                <a:gd name="T74" fmla="*/ 26 w 119"/>
                <a:gd name="T75" fmla="*/ 200 h 204"/>
                <a:gd name="T76" fmla="*/ 17 w 119"/>
                <a:gd name="T77" fmla="*/ 196 h 204"/>
                <a:gd name="T78" fmla="*/ 17 w 119"/>
                <a:gd name="T79" fmla="*/ 196 h 204"/>
                <a:gd name="T80" fmla="*/ 13 w 119"/>
                <a:gd name="T81" fmla="*/ 189 h 204"/>
                <a:gd name="T82" fmla="*/ 9 w 119"/>
                <a:gd name="T83" fmla="*/ 181 h 204"/>
                <a:gd name="T84" fmla="*/ 5 w 119"/>
                <a:gd name="T85" fmla="*/ 171 h 204"/>
                <a:gd name="T86" fmla="*/ 3 w 119"/>
                <a:gd name="T87" fmla="*/ 161 h 204"/>
                <a:gd name="T88" fmla="*/ 0 w 119"/>
                <a:gd name="T89" fmla="*/ 139 h 204"/>
                <a:gd name="T90" fmla="*/ 0 w 119"/>
                <a:gd name="T91" fmla="*/ 119 h 204"/>
                <a:gd name="T92" fmla="*/ 0 w 119"/>
                <a:gd name="T93" fmla="*/ 119 h 204"/>
                <a:gd name="T94" fmla="*/ 0 w 119"/>
                <a:gd name="T95" fmla="*/ 98 h 204"/>
                <a:gd name="T96" fmla="*/ 3 w 119"/>
                <a:gd name="T97" fmla="*/ 80 h 204"/>
                <a:gd name="T98" fmla="*/ 4 w 119"/>
                <a:gd name="T99" fmla="*/ 64 h 204"/>
                <a:gd name="T100" fmla="*/ 5 w 119"/>
                <a:gd name="T101" fmla="*/ 47 h 204"/>
                <a:gd name="T102" fmla="*/ 5 w 119"/>
                <a:gd name="T103" fmla="*/ 47 h 204"/>
                <a:gd name="T104" fmla="*/ 5 w 119"/>
                <a:gd name="T105" fmla="*/ 33 h 204"/>
                <a:gd name="T106" fmla="*/ 3 w 119"/>
                <a:gd name="T107" fmla="*/ 22 h 204"/>
                <a:gd name="T108" fmla="*/ 2 w 119"/>
                <a:gd name="T109" fmla="*/ 10 h 204"/>
                <a:gd name="T110" fmla="*/ 2 w 119"/>
                <a:gd name="T111" fmla="*/ 10 h 204"/>
                <a:gd name="T112" fmla="*/ 11 w 119"/>
                <a:gd name="T113" fmla="*/ 6 h 204"/>
                <a:gd name="T114" fmla="*/ 20 w 119"/>
                <a:gd name="T115" fmla="*/ 4 h 204"/>
                <a:gd name="T116" fmla="*/ 36 w 119"/>
                <a:gd name="T117" fmla="*/ 1 h 204"/>
                <a:gd name="T118" fmla="*/ 54 w 119"/>
                <a:gd name="T119" fmla="*/ 0 h 204"/>
                <a:gd name="T120" fmla="*/ 54 w 119"/>
                <a:gd name="T1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" h="204">
                  <a:moveTo>
                    <a:pt x="54" y="0"/>
                  </a:moveTo>
                  <a:lnTo>
                    <a:pt x="54" y="0"/>
                  </a:lnTo>
                  <a:lnTo>
                    <a:pt x="57" y="6"/>
                  </a:lnTo>
                  <a:lnTo>
                    <a:pt x="59" y="16"/>
                  </a:lnTo>
                  <a:lnTo>
                    <a:pt x="60" y="2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0" y="62"/>
                  </a:lnTo>
                  <a:lnTo>
                    <a:pt x="59" y="83"/>
                  </a:lnTo>
                  <a:lnTo>
                    <a:pt x="57" y="102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7" y="130"/>
                  </a:lnTo>
                  <a:lnTo>
                    <a:pt x="57" y="142"/>
                  </a:lnTo>
                  <a:lnTo>
                    <a:pt x="59" y="14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7" y="158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86" y="157"/>
                  </a:lnTo>
                  <a:lnTo>
                    <a:pt x="99" y="154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8" y="170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08" y="196"/>
                  </a:lnTo>
                  <a:lnTo>
                    <a:pt x="91" y="200"/>
                  </a:lnTo>
                  <a:lnTo>
                    <a:pt x="73" y="20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6" y="203"/>
                  </a:lnTo>
                  <a:lnTo>
                    <a:pt x="36" y="202"/>
                  </a:lnTo>
                  <a:lnTo>
                    <a:pt x="26" y="20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3" y="189"/>
                  </a:lnTo>
                  <a:lnTo>
                    <a:pt x="9" y="181"/>
                  </a:lnTo>
                  <a:lnTo>
                    <a:pt x="5" y="171"/>
                  </a:lnTo>
                  <a:lnTo>
                    <a:pt x="3" y="161"/>
                  </a:lnTo>
                  <a:lnTo>
                    <a:pt x="0" y="13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98"/>
                  </a:lnTo>
                  <a:lnTo>
                    <a:pt x="3" y="80"/>
                  </a:lnTo>
                  <a:lnTo>
                    <a:pt x="4" y="6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33"/>
                  </a:lnTo>
                  <a:lnTo>
                    <a:pt x="3" y="2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1" y="6"/>
                  </a:lnTo>
                  <a:lnTo>
                    <a:pt x="20" y="4"/>
                  </a:lnTo>
                  <a:lnTo>
                    <a:pt x="3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B7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34337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500" baseline="0" dirty="0" smtClean="0">
          <a:solidFill>
            <a:schemeClr val="tx1"/>
          </a:solidFill>
          <a:latin typeface="Suedtiro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Kievit-Medium" pitchFamily="2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1700"/>
        </a:spcBef>
        <a:spcAft>
          <a:spcPts val="0"/>
        </a:spcAft>
        <a:buClr>
          <a:schemeClr val="bg1">
            <a:lumMod val="65000"/>
            <a:lumOff val="35000"/>
          </a:schemeClr>
        </a:buClr>
        <a:buSzPct val="110000"/>
        <a:buFont typeface="Suedtirol" pitchFamily="2" charset="0"/>
        <a:buChar char="∙"/>
        <a:defRPr sz="2800" kern="0" spc="0" baseline="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358775" indent="-158750" algn="l" rtl="0" eaLnBrk="1" fontAlgn="base" hangingPunct="1">
        <a:lnSpc>
          <a:spcPct val="100000"/>
        </a:lnSpc>
        <a:spcBef>
          <a:spcPts val="400"/>
        </a:spcBef>
        <a:spcAft>
          <a:spcPts val="500"/>
        </a:spcAft>
        <a:buClr>
          <a:schemeClr val="bg1">
            <a:lumMod val="65000"/>
            <a:lumOff val="35000"/>
          </a:schemeClr>
        </a:buClr>
        <a:buSzPct val="80000"/>
        <a:buFont typeface="Suedtirol" pitchFamily="2" charset="0"/>
        <a:buChar char="∙"/>
        <a:defRPr sz="2100" baseline="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2pPr>
      <a:lvl3pPr marL="511175" indent="0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SzPct val="90000"/>
        <a:buFont typeface="Suedtirol" pitchFamily="2" charset="0"/>
        <a:buNone/>
        <a:defRPr sz="1600">
          <a:solidFill>
            <a:schemeClr val="bg1">
              <a:lumMod val="75000"/>
              <a:lumOff val="25000"/>
            </a:schemeClr>
          </a:solidFill>
          <a:latin typeface="Kievit-Regular" pitchFamily="2" charset="0"/>
        </a:defRPr>
      </a:lvl3pPr>
      <a:lvl4pPr marL="974725" indent="-231775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600">
          <a:solidFill>
            <a:schemeClr val="bg1"/>
          </a:solidFill>
          <a:latin typeface="Kievit-Regular" pitchFamily="2" charset="0"/>
        </a:defRPr>
      </a:lvl4pPr>
      <a:lvl5pPr marL="1241425" indent="-265113" algn="l" rtl="0" eaLnBrk="1" fontAlgn="base" hangingPunct="1">
        <a:lnSpc>
          <a:spcPct val="100000"/>
        </a:lnSpc>
        <a:spcBef>
          <a:spcPts val="0"/>
        </a:spcBef>
        <a:spcAft>
          <a:spcPct val="10000"/>
        </a:spcAft>
        <a:buFont typeface="Kievit-Medium" pitchFamily="2" charset="0"/>
        <a:buChar char="›"/>
        <a:defRPr sz="1400">
          <a:solidFill>
            <a:schemeClr val="bg1"/>
          </a:solidFill>
          <a:latin typeface="Kievit-Regular" pitchFamily="2" charset="0"/>
        </a:defRPr>
      </a:lvl5pPr>
      <a:lvl6pPr marL="16986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6pPr>
      <a:lvl7pPr marL="21558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7pPr>
      <a:lvl8pPr marL="26130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8pPr>
      <a:lvl9pPr marL="3070225" indent="-265113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Font typeface="Kievit-Medium" pitchFamily="2" charset="0"/>
        <a:buChar char="›"/>
        <a:defRPr sz="1200">
          <a:solidFill>
            <a:schemeClr val="tx1"/>
          </a:solidFill>
          <a:latin typeface="Kievit-Regular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SmartAr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71400"/>
            <a:ext cx="9217024" cy="613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44621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de-DE" dirty="0" smtClean="0">
                <a:latin typeface="Kievit-Regular" pitchFamily="2" charset="0"/>
              </a:rPr>
              <a:t>Südtirol/Alto </a:t>
            </a:r>
            <a:r>
              <a:rPr lang="de-DE" dirty="0" err="1" smtClean="0">
                <a:latin typeface="Kievit-Regular" pitchFamily="2" charset="0"/>
              </a:rPr>
              <a:t>Adige</a:t>
            </a:r>
            <a:r>
              <a:rPr lang="de-DE" dirty="0" smtClean="0">
                <a:latin typeface="Kievit-Regular" pitchFamily="2" charset="0"/>
              </a:rPr>
              <a:t> Expo 2015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6811" y="3439943"/>
            <a:ext cx="18473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466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SmartAr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171400"/>
            <a:ext cx="9217024" cy="613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44621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de-DE" dirty="0" smtClean="0">
                <a:latin typeface="Kievit-Regular" pitchFamily="2" charset="0"/>
              </a:rPr>
              <a:t>Live </a:t>
            </a:r>
            <a:r>
              <a:rPr lang="de-DE" dirty="0" err="1" smtClean="0">
                <a:latin typeface="Kievit-Regular" pitchFamily="2" charset="0"/>
              </a:rPr>
              <a:t>the</a:t>
            </a:r>
            <a:r>
              <a:rPr lang="de-DE" dirty="0" smtClean="0">
                <a:latin typeface="Kievit-Regular" pitchFamily="2" charset="0"/>
              </a:rPr>
              <a:t> Balance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5781" y="3439943"/>
            <a:ext cx="2545761" cy="1769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 smtClean="0">
                <a:latin typeface="Kievit-Regular" pitchFamily="2" charset="0"/>
              </a:rPr>
              <a:t>Alto </a:t>
            </a:r>
            <a:r>
              <a:rPr lang="de-DE" dirty="0" err="1" smtClean="0">
                <a:latin typeface="Kievit-Regular" pitchFamily="2" charset="0"/>
              </a:rPr>
              <a:t>Adige</a:t>
            </a:r>
            <a:endParaRPr lang="de-DE" dirty="0" smtClean="0">
              <a:latin typeface="Kievit-Regular" pitchFamily="2" charset="0"/>
            </a:endParaRPr>
          </a:p>
          <a:p>
            <a:pPr algn="r"/>
            <a:r>
              <a:rPr lang="de-DE" dirty="0" smtClean="0">
                <a:latin typeface="Kievit-Regular" pitchFamily="2" charset="0"/>
              </a:rPr>
              <a:t>Südtirol</a:t>
            </a:r>
          </a:p>
          <a:p>
            <a:pPr algn="r"/>
            <a:r>
              <a:rPr lang="de-DE" dirty="0" smtClean="0">
                <a:latin typeface="Kievit-Regular" pitchFamily="2" charset="0"/>
              </a:rPr>
              <a:t>South </a:t>
            </a:r>
            <a:r>
              <a:rPr lang="de-DE" dirty="0" err="1" smtClean="0">
                <a:latin typeface="Kievit-Regular" pitchFamily="2" charset="0"/>
              </a:rPr>
              <a:t>Tyro</a:t>
            </a:r>
            <a:r>
              <a:rPr lang="de-DE" dirty="0" err="1" smtClean="0"/>
              <a:t>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466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5" t="53323" r="54009" b="38424"/>
          <a:stretch/>
        </p:blipFill>
        <p:spPr>
          <a:xfrm>
            <a:off x="738200" y="5597497"/>
            <a:ext cx="4049824" cy="567807"/>
          </a:xfrm>
          <a:prstGeom prst="rect">
            <a:avLst/>
          </a:prstGeom>
        </p:spPr>
      </p:pic>
      <p:pic>
        <p:nvPicPr>
          <p:cNvPr id="43" name="Picture 3" descr="G:\04.1 TAG 3_Die Weinstrasse\© FP_01C81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23" t="47740" r="46313" b="45957"/>
          <a:stretch/>
        </p:blipFill>
        <p:spPr bwMode="auto">
          <a:xfrm>
            <a:off x="741385" y="4782285"/>
            <a:ext cx="404663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8" t="37295" r="37443" b="54169"/>
          <a:stretch/>
        </p:blipFill>
        <p:spPr bwMode="auto">
          <a:xfrm>
            <a:off x="738201" y="3990197"/>
            <a:ext cx="4049823" cy="5909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Placeholder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" t="37815" r="61328" b="53568"/>
          <a:stretch/>
        </p:blipFill>
        <p:spPr>
          <a:xfrm>
            <a:off x="711948" y="1617989"/>
            <a:ext cx="4026467" cy="590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0" name="Picture 5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26" t="9505" r="31430" b="78322"/>
          <a:stretch/>
        </p:blipFill>
        <p:spPr bwMode="auto">
          <a:xfrm>
            <a:off x="711948" y="2420888"/>
            <a:ext cx="40182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49" y="-1"/>
            <a:ext cx="8432052" cy="1446213"/>
          </a:xfrm>
        </p:spPr>
        <p:txBody>
          <a:bodyPr/>
          <a:lstStyle/>
          <a:p>
            <a:r>
              <a:rPr lang="de-DE" dirty="0" smtClean="0">
                <a:latin typeface="Kievit-Regular" pitchFamily="2" charset="0"/>
              </a:rPr>
              <a:t>7 Themen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384" y="5589240"/>
            <a:ext cx="4046640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Alpine Kompetenz</a:t>
            </a:r>
            <a:endParaRPr lang="de-DE" sz="3600" dirty="0">
              <a:solidFill>
                <a:schemeClr val="tx1">
                  <a:lumMod val="85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420887"/>
            <a:ext cx="4026467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Menschen</a:t>
            </a:r>
            <a:r>
              <a:rPr lang="de-DE" sz="3600" dirty="0" smtClean="0">
                <a:solidFill>
                  <a:srgbClr val="B2B2B2"/>
                </a:solidFill>
              </a:rPr>
              <a:t> </a:t>
            </a:r>
            <a:endParaRPr lang="de-DE" sz="3600" dirty="0">
              <a:solidFill>
                <a:srgbClr val="B2B2B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595" y="1628800"/>
            <a:ext cx="4038429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Landschaft</a:t>
            </a:r>
            <a:endParaRPr lang="de-DE" sz="3600" dirty="0">
              <a:solidFill>
                <a:schemeClr val="tx1">
                  <a:lumMod val="85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4005064"/>
            <a:ext cx="4026469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Alltagskultur</a:t>
            </a:r>
            <a:endParaRPr lang="de-DE" sz="3600" dirty="0">
              <a:solidFill>
                <a:schemeClr val="tx1">
                  <a:lumMod val="85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593" y="4797152"/>
            <a:ext cx="4038431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Nachhaltigkeit</a:t>
            </a:r>
            <a:endParaRPr lang="de-DE" sz="3600" dirty="0">
              <a:solidFill>
                <a:schemeClr val="tx1">
                  <a:lumMod val="85000"/>
                </a:schemeClr>
              </a:solidFill>
              <a:latin typeface="Kievit-Regular" pitchFamily="2" charset="0"/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7" t="29062" r="34266" b="62768"/>
          <a:stretch/>
        </p:blipFill>
        <p:spPr bwMode="auto">
          <a:xfrm>
            <a:off x="729422" y="3198109"/>
            <a:ext cx="40269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41384" y="3198109"/>
            <a:ext cx="3980613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85000"/>
                  </a:schemeClr>
                </a:solidFill>
                <a:latin typeface="Kievit-Regular" pitchFamily="2" charset="0"/>
              </a:rPr>
              <a:t>Architektur</a:t>
            </a:r>
            <a:endParaRPr lang="de-DE" sz="3600" dirty="0">
              <a:solidFill>
                <a:schemeClr val="tx1">
                  <a:lumMod val="85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04047" y="5381663"/>
            <a:ext cx="3031543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Food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5125" name="Picture 5" descr="P:\Lotte\Food_SMG\eos03395frb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77" t="3778" r="34875" b="-3778"/>
          <a:stretch/>
        </p:blipFill>
        <p:spPr bwMode="auto">
          <a:xfrm>
            <a:off x="5220072" y="1689997"/>
            <a:ext cx="3031543" cy="45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:\Lotte\Food_SMG\smg02250frb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" t="3920" r="50000" b="-3920"/>
          <a:stretch/>
        </p:blipFill>
        <p:spPr bwMode="auto">
          <a:xfrm>
            <a:off x="5220072" y="1622595"/>
            <a:ext cx="3031542" cy="46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92080" y="1815757"/>
            <a:ext cx="4046640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1">
                    <a:lumMod val="50000"/>
                  </a:schemeClr>
                </a:solidFill>
                <a:latin typeface="Kievit-Regular" pitchFamily="2" charset="0"/>
              </a:rPr>
              <a:t>Food</a:t>
            </a:r>
            <a:endParaRPr lang="de-DE" sz="3600" dirty="0">
              <a:solidFill>
                <a:schemeClr val="tx1">
                  <a:lumMod val="50000"/>
                </a:schemeClr>
              </a:solidFill>
              <a:latin typeface="Kievit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07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4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49" y="-1"/>
            <a:ext cx="8468564" cy="1446213"/>
          </a:xfrm>
        </p:spPr>
        <p:txBody>
          <a:bodyPr/>
          <a:lstStyle/>
          <a:p>
            <a:r>
              <a:rPr lang="de-DE" dirty="0" smtClean="0">
                <a:latin typeface="Kievit-Regular" pitchFamily="2" charset="0"/>
              </a:rPr>
              <a:t>Presse-Events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064127" cy="4104878"/>
          </a:xfrm>
        </p:spPr>
        <p:txBody>
          <a:bodyPr/>
          <a:lstStyle/>
          <a:p>
            <a:r>
              <a:rPr lang="en-US" dirty="0" smtClean="0">
                <a:latin typeface="Kievit-Regular" pitchFamily="2" charset="0"/>
              </a:rPr>
              <a:t>EXPO – 6 Events</a:t>
            </a:r>
            <a:endParaRPr lang="en-US" dirty="0">
              <a:latin typeface="Kievit-Regular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Kievit-Regular" pitchFamily="2" charset="0"/>
              </a:rPr>
              <a:t>Veranstaltung</a:t>
            </a:r>
            <a:r>
              <a:rPr lang="en-US" dirty="0" smtClean="0">
                <a:latin typeface="Kievit-Regular" pitchFamily="2" charset="0"/>
              </a:rPr>
              <a:t> </a:t>
            </a:r>
            <a:r>
              <a:rPr lang="en-US" dirty="0" err="1">
                <a:latin typeface="Kievit-Regular" pitchFamily="2" charset="0"/>
              </a:rPr>
              <a:t>für</a:t>
            </a:r>
            <a:r>
              <a:rPr lang="en-US" dirty="0">
                <a:latin typeface="Kievit-Regular" pitchFamily="2" charset="0"/>
              </a:rPr>
              <a:t> die </a:t>
            </a:r>
            <a:r>
              <a:rPr lang="en-US" dirty="0" err="1">
                <a:latin typeface="Kievit-Regular" pitchFamily="2" charset="0"/>
              </a:rPr>
              <a:t>Presse</a:t>
            </a:r>
            <a:r>
              <a:rPr lang="en-US" dirty="0">
                <a:latin typeface="Kievit-Regular" pitchFamily="2" charset="0"/>
              </a:rPr>
              <a:t> an </a:t>
            </a:r>
            <a:r>
              <a:rPr lang="en-US" dirty="0" err="1">
                <a:latin typeface="Kievit-Regular" pitchFamily="2" charset="0"/>
              </a:rPr>
              <a:t>jedem</a:t>
            </a:r>
            <a:r>
              <a:rPr lang="en-US" dirty="0">
                <a:latin typeface="Kievit-Regular" pitchFamily="2" charset="0"/>
              </a:rPr>
              <a:t> </a:t>
            </a:r>
            <a:r>
              <a:rPr lang="en-US" dirty="0" err="1">
                <a:latin typeface="Kievit-Regular" pitchFamily="2" charset="0"/>
              </a:rPr>
              <a:t>letzten</a:t>
            </a:r>
            <a:r>
              <a:rPr lang="en-US" dirty="0">
                <a:latin typeface="Kievit-Regular" pitchFamily="2" charset="0"/>
              </a:rPr>
              <a:t> </a:t>
            </a:r>
            <a:r>
              <a:rPr lang="en-US" dirty="0" err="1">
                <a:latin typeface="Kievit-Regular" pitchFamily="2" charset="0"/>
              </a:rPr>
              <a:t>Donnerstag</a:t>
            </a:r>
            <a:r>
              <a:rPr lang="en-US" dirty="0">
                <a:latin typeface="Kievit-Regular" pitchFamily="2" charset="0"/>
              </a:rPr>
              <a:t> </a:t>
            </a:r>
            <a:r>
              <a:rPr lang="en-US" dirty="0" err="1">
                <a:latin typeface="Kievit-Regular" pitchFamily="2" charset="0"/>
              </a:rPr>
              <a:t>im</a:t>
            </a:r>
            <a:r>
              <a:rPr lang="en-US" dirty="0">
                <a:latin typeface="Kievit-Regular" pitchFamily="2" charset="0"/>
              </a:rPr>
              <a:t> </a:t>
            </a:r>
            <a:r>
              <a:rPr lang="en-US" dirty="0" err="1">
                <a:latin typeface="Kievit-Regular" pitchFamily="2" charset="0"/>
              </a:rPr>
              <a:t>Monat</a:t>
            </a:r>
            <a:r>
              <a:rPr lang="en-US" dirty="0">
                <a:latin typeface="Kievit-Regular" pitchFamily="2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>
                <a:latin typeface="Kievit-Regular" pitchFamily="2" charset="0"/>
              </a:rPr>
              <a:t>Außerhalb</a:t>
            </a:r>
            <a:r>
              <a:rPr lang="en-US" dirty="0">
                <a:latin typeface="Kievit-Regular" pitchFamily="2" charset="0"/>
              </a:rPr>
              <a:t> der </a:t>
            </a:r>
            <a:r>
              <a:rPr lang="en-US" dirty="0" smtClean="0">
                <a:latin typeface="Kievit-Regular" pitchFamily="2" charset="0"/>
              </a:rPr>
              <a:t>EXPO – 4 </a:t>
            </a:r>
            <a:r>
              <a:rPr lang="en-US" dirty="0" err="1" smtClean="0">
                <a:latin typeface="Kievit-Regular" pitchFamily="2" charset="0"/>
              </a:rPr>
              <a:t>Salotti</a:t>
            </a:r>
            <a:endParaRPr lang="en-US" dirty="0">
              <a:latin typeface="Kievit-Regular" pitchFamily="2" charset="0"/>
            </a:endParaRPr>
          </a:p>
          <a:p>
            <a:pPr marL="0" indent="0">
              <a:buNone/>
            </a:pPr>
            <a:r>
              <a:rPr lang="de-DE" dirty="0" smtClean="0">
                <a:latin typeface="Kievit-Regular" pitchFamily="2" charset="0"/>
              </a:rPr>
              <a:t>Südtirol </a:t>
            </a:r>
            <a:r>
              <a:rPr lang="de-DE" dirty="0">
                <a:latin typeface="Kievit-Regular" pitchFamily="2" charset="0"/>
              </a:rPr>
              <a:t>bereitet </a:t>
            </a:r>
            <a:r>
              <a:rPr lang="de-DE" dirty="0" smtClean="0">
                <a:latin typeface="Kievit-Regular" pitchFamily="2" charset="0"/>
              </a:rPr>
              <a:t>Treiberthemen für </a:t>
            </a:r>
            <a:r>
              <a:rPr lang="de-DE" dirty="0">
                <a:latin typeface="Kievit-Regular" pitchFamily="2" charset="0"/>
              </a:rPr>
              <a:t>die Medien „mundgerecht“ auf. </a:t>
            </a:r>
          </a:p>
        </p:txBody>
      </p:sp>
    </p:spTree>
    <p:extLst>
      <p:ext uri="{BB962C8B-B14F-4D97-AF65-F5344CB8AC3E}">
        <p14:creationId xmlns:p14="http://schemas.microsoft.com/office/powerpoint/2010/main" xmlns="" val="278905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49" y="-1"/>
            <a:ext cx="8468564" cy="1446213"/>
          </a:xfrm>
        </p:spPr>
        <p:txBody>
          <a:bodyPr/>
          <a:lstStyle/>
          <a:p>
            <a:r>
              <a:rPr lang="de-DE" dirty="0" smtClean="0">
                <a:latin typeface="Kievit-Regular" pitchFamily="2" charset="0"/>
              </a:rPr>
              <a:t>Presse-Events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28184" y="4632041"/>
            <a:ext cx="2481156" cy="960648"/>
          </a:xfrm>
          <a:prstGeom prst="roundRect">
            <a:avLst/>
          </a:prstGeom>
          <a:solidFill>
            <a:srgbClr val="A9BF00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360000" bIns="45715" rtlCol="0" anchor="ctr"/>
          <a:lstStyle/>
          <a:p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chilometri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zero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19672" y="2060848"/>
            <a:ext cx="2100020" cy="93610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360000" bIns="45715" rtlCol="0" anchor="ctr"/>
          <a:lstStyle/>
          <a:p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Chef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stellati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23928" y="3284984"/>
            <a:ext cx="2160240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360000" bIns="45715" rtlCol="0" anchor="ctr"/>
          <a:lstStyle/>
          <a:p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rifugi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gourmet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9471" y="3429000"/>
            <a:ext cx="3096344" cy="129614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360000" bIns="45715" rtlCol="0" anchor="ctr"/>
          <a:lstStyle/>
          <a:p>
            <a:r>
              <a:rPr lang="de-DE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c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antine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vino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&amp;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architettura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061813" y="1628800"/>
            <a:ext cx="3647527" cy="129614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5715" rIns="46800" bIns="45715" rtlCol="0" anchor="ctr"/>
          <a:lstStyle/>
          <a:p>
            <a:r>
              <a:rPr lang="de-DE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l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uogo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d‘origine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dei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prodotti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di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qualità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843808" y="5229200"/>
            <a:ext cx="2627808" cy="129614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9957" tIns="45715" rIns="360000" bIns="45715" rtlCol="0" anchor="ctr"/>
          <a:lstStyle/>
          <a:p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nord</a:t>
            </a:r>
            <a:r>
              <a:rPr lang="de-DE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 &amp; </a:t>
            </a:r>
            <a:r>
              <a:rPr lang="de-DE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Kievit-Regular" pitchFamily="2" charset="0"/>
              </a:rPr>
              <a:t>sud</a:t>
            </a:r>
            <a:endParaRPr lang="de-DE" sz="2800" dirty="0">
              <a:solidFill>
                <a:schemeClr val="bg2">
                  <a:lumMod val="50000"/>
                  <a:lumOff val="50000"/>
                </a:schemeClr>
              </a:solidFill>
              <a:latin typeface="Kievit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12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SmartAr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71400"/>
            <a:ext cx="9217024" cy="6135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44621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de-DE" dirty="0" smtClean="0">
                <a:latin typeface="Kievit-Regular" pitchFamily="2" charset="0"/>
              </a:rPr>
              <a:t>Südtirol/Alto </a:t>
            </a:r>
            <a:r>
              <a:rPr lang="de-DE" dirty="0" err="1" smtClean="0">
                <a:latin typeface="Kievit-Regular" pitchFamily="2" charset="0"/>
              </a:rPr>
              <a:t>Adige</a:t>
            </a:r>
            <a:r>
              <a:rPr lang="de-DE" dirty="0" smtClean="0">
                <a:latin typeface="Kievit-Regular" pitchFamily="2" charset="0"/>
              </a:rPr>
              <a:t> Expo 2015</a:t>
            </a:r>
            <a:endParaRPr lang="de-DE" dirty="0">
              <a:latin typeface="Kievit-Regula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6811" y="3439943"/>
            <a:ext cx="18473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466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-Slid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rangeGreen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YellowRed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ueDarkGreen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ueOrang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RedYellow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Foto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martArts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Zitate 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Video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SMG">
      <a:majorFont>
        <a:latin typeface="Kievit-Medium"/>
        <a:ea typeface=""/>
        <a:cs typeface=""/>
      </a:majorFont>
      <a:minorFont>
        <a:latin typeface="Kievit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-Slide 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SMG">
      <a:majorFont>
        <a:latin typeface="Kievit-Medium"/>
        <a:ea typeface=""/>
        <a:cs typeface=""/>
      </a:majorFont>
      <a:minorFont>
        <a:latin typeface="Kievit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Red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DarkGreen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dBlu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YellowBordeaux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YellowDarkGreen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ordeauxOrang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reenBordeaux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F2F2F2"/>
      </a:lt2>
      <a:accent1>
        <a:srgbClr val="50742F"/>
      </a:accent1>
      <a:accent2>
        <a:srgbClr val="A9BF00"/>
      </a:accent2>
      <a:accent3>
        <a:srgbClr val="A9CDE9"/>
      </a:accent3>
      <a:accent4>
        <a:srgbClr val="F4D100"/>
      </a:accent4>
      <a:accent5>
        <a:srgbClr val="DE7000"/>
      </a:accent5>
      <a:accent6>
        <a:srgbClr val="6F273F"/>
      </a:accent6>
      <a:hlink>
        <a:srgbClr val="5F5F5F"/>
      </a:hlink>
      <a:folHlink>
        <a:srgbClr val="5F5F5F"/>
      </a:folHlink>
    </a:clrScheme>
    <a:fontScheme name="6_Content - Slide">
      <a:majorFont>
        <a:latin typeface="Kievit-Medium"/>
        <a:ea typeface=""/>
        <a:cs typeface=""/>
      </a:majorFont>
      <a:minorFont>
        <a:latin typeface="Kievit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9BF00"/>
        </a:solidFill>
        <a:ln>
          <a:noFill/>
        </a:ln>
        <a:effectLst/>
        <a:extLst/>
      </a:spPr>
      <a:bodyPr wrap="square" lIns="359957" tIns="45715" rIns="1079870" bIns="45715" anchor="ctr"/>
      <a:lstStyle>
        <a:defPPr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360000" rIns="108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Kievit-Medium" pitchFamily="2" charset="0"/>
          </a:defRPr>
        </a:defPPr>
      </a:lstStyle>
    </a:lnDef>
  </a:objectDefaults>
  <a:extraClrSchemeLst>
    <a:extraClrScheme>
      <a:clrScheme name="6_Content - Slide 1">
        <a:dk1>
          <a:srgbClr val="A9CDE9"/>
        </a:dk1>
        <a:lt1>
          <a:srgbClr val="FFFFFF"/>
        </a:lt1>
        <a:dk2>
          <a:srgbClr val="000000"/>
        </a:dk2>
        <a:lt2>
          <a:srgbClr val="FFFFFF"/>
        </a:lt2>
        <a:accent1>
          <a:srgbClr val="A9BF00"/>
        </a:accent1>
        <a:accent2>
          <a:srgbClr val="F4D100"/>
        </a:accent2>
        <a:accent3>
          <a:srgbClr val="AAAAAA"/>
        </a:accent3>
        <a:accent4>
          <a:srgbClr val="DADADA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B319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tent - Slide 2">
        <a:dk1>
          <a:srgbClr val="5F5F5F"/>
        </a:dk1>
        <a:lt1>
          <a:srgbClr val="FFFFFF"/>
        </a:lt1>
        <a:dk2>
          <a:srgbClr val="5F5F5F"/>
        </a:dk2>
        <a:lt2>
          <a:srgbClr val="A9CDE9"/>
        </a:lt2>
        <a:accent1>
          <a:srgbClr val="A9BF00"/>
        </a:accent1>
        <a:accent2>
          <a:srgbClr val="F4D100"/>
        </a:accent2>
        <a:accent3>
          <a:srgbClr val="FFFFFF"/>
        </a:accent3>
        <a:accent4>
          <a:srgbClr val="505050"/>
        </a:accent4>
        <a:accent5>
          <a:srgbClr val="D1DCAA"/>
        </a:accent5>
        <a:accent6>
          <a:srgbClr val="DDBD00"/>
        </a:accent6>
        <a:hlink>
          <a:srgbClr val="DE7000"/>
        </a:hlink>
        <a:folHlink>
          <a:srgbClr val="6F27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Sued_Theme_Black</Template>
  <TotalTime>0</TotalTime>
  <Words>79</Words>
  <Application>Microsoft Office PowerPoint</Application>
  <PresentationFormat>Bildschirmpräsentation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18</vt:i4>
      </vt:variant>
      <vt:variant>
        <vt:lpstr>Folientitel</vt:lpstr>
      </vt:variant>
      <vt:variant>
        <vt:i4>6</vt:i4>
      </vt:variant>
    </vt:vector>
  </HeadingPairs>
  <TitlesOfParts>
    <vt:vector size="24" baseType="lpstr">
      <vt:lpstr>Titel-Slide</vt:lpstr>
      <vt:lpstr>Agenda-Slide </vt:lpstr>
      <vt:lpstr>GreenRed</vt:lpstr>
      <vt:lpstr>GreenDarkGreen</vt:lpstr>
      <vt:lpstr>RedBlue</vt:lpstr>
      <vt:lpstr>YellowBordeaux</vt:lpstr>
      <vt:lpstr>YellowDarkGreen</vt:lpstr>
      <vt:lpstr>BordeauxOrange</vt:lpstr>
      <vt:lpstr>GreenBordeaux</vt:lpstr>
      <vt:lpstr>OrangeGreen</vt:lpstr>
      <vt:lpstr>YellowRed</vt:lpstr>
      <vt:lpstr>BlueDarkGreen</vt:lpstr>
      <vt:lpstr>BlueOrange</vt:lpstr>
      <vt:lpstr>RedYellow</vt:lpstr>
      <vt:lpstr>Foto</vt:lpstr>
      <vt:lpstr>SmartArts</vt:lpstr>
      <vt:lpstr>Zitate </vt:lpstr>
      <vt:lpstr>Video</vt:lpstr>
      <vt:lpstr>Südtirol/Alto Adige Expo 2015</vt:lpstr>
      <vt:lpstr>Live the Balance</vt:lpstr>
      <vt:lpstr>7 Themen</vt:lpstr>
      <vt:lpstr>Presse-Events</vt:lpstr>
      <vt:lpstr>Presse-Events</vt:lpstr>
      <vt:lpstr>Südtirol/Alto Adige Expo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SMG Präsentation</dc:title>
  <dc:creator>Lukas Nagler</dc:creator>
  <cp:lastModifiedBy>edith.trocker</cp:lastModifiedBy>
  <cp:revision>376</cp:revision>
  <cp:lastPrinted>2012-10-23T06:47:07Z</cp:lastPrinted>
  <dcterms:created xsi:type="dcterms:W3CDTF">2012-07-02T07:36:48Z</dcterms:created>
  <dcterms:modified xsi:type="dcterms:W3CDTF">2015-03-02T09:54:58Z</dcterms:modified>
</cp:coreProperties>
</file>