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6699FF"/>
    <a:srgbClr val="9900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7" autoAdjust="0"/>
  </p:normalViewPr>
  <p:slideViewPr>
    <p:cSldViewPr>
      <p:cViewPr>
        <p:scale>
          <a:sx n="110" d="100"/>
          <a:sy n="110" d="100"/>
        </p:scale>
        <p:origin x="-16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9F686-BCCE-4F93-AACF-F2151B8D2A88}" type="datetimeFigureOut">
              <a:rPr lang="it-IT" smtClean="0"/>
              <a:t>09/01/2017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C27E0-FCCA-4800-9584-12E5BBE760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442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C27E0-FCCA-4800-9584-12E5BBE7608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09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13E6-F165-4B57-A8D3-C7D29E6CC6B3}" type="datetimeFigureOut">
              <a:rPr lang="it-IT" smtClean="0"/>
              <a:t>09/01/2017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EFF7-5BD9-4942-8998-D13DD0E5DC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2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13E6-F165-4B57-A8D3-C7D29E6CC6B3}" type="datetimeFigureOut">
              <a:rPr lang="it-IT" smtClean="0"/>
              <a:t>09/01/2017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EFF7-5BD9-4942-8998-D13DD0E5DC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119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13E6-F165-4B57-A8D3-C7D29E6CC6B3}" type="datetimeFigureOut">
              <a:rPr lang="it-IT" smtClean="0"/>
              <a:t>09/01/2017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EFF7-5BD9-4942-8998-D13DD0E5DC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511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13E6-F165-4B57-A8D3-C7D29E6CC6B3}" type="datetimeFigureOut">
              <a:rPr lang="it-IT" smtClean="0"/>
              <a:t>09/01/2017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EFF7-5BD9-4942-8998-D13DD0E5DC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48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13E6-F165-4B57-A8D3-C7D29E6CC6B3}" type="datetimeFigureOut">
              <a:rPr lang="it-IT" smtClean="0"/>
              <a:t>09/01/2017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EFF7-5BD9-4942-8998-D13DD0E5DC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322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13E6-F165-4B57-A8D3-C7D29E6CC6B3}" type="datetimeFigureOut">
              <a:rPr lang="it-IT" smtClean="0"/>
              <a:t>09/01/2017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EFF7-5BD9-4942-8998-D13DD0E5DC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90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13E6-F165-4B57-A8D3-C7D29E6CC6B3}" type="datetimeFigureOut">
              <a:rPr lang="it-IT" smtClean="0"/>
              <a:t>09/01/2017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EFF7-5BD9-4942-8998-D13DD0E5DC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91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13E6-F165-4B57-A8D3-C7D29E6CC6B3}" type="datetimeFigureOut">
              <a:rPr lang="it-IT" smtClean="0"/>
              <a:t>09/01/2017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EFF7-5BD9-4942-8998-D13DD0E5DC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63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13E6-F165-4B57-A8D3-C7D29E6CC6B3}" type="datetimeFigureOut">
              <a:rPr lang="it-IT" smtClean="0"/>
              <a:t>09/01/2017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EFF7-5BD9-4942-8998-D13DD0E5DC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005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13E6-F165-4B57-A8D3-C7D29E6CC6B3}" type="datetimeFigureOut">
              <a:rPr lang="it-IT" smtClean="0"/>
              <a:t>09/01/2017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EFF7-5BD9-4942-8998-D13DD0E5DC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23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13E6-F165-4B57-A8D3-C7D29E6CC6B3}" type="datetimeFigureOut">
              <a:rPr lang="it-IT" smtClean="0"/>
              <a:t>09/01/2017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EFF7-5BD9-4942-8998-D13DD0E5DC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715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D13E6-F165-4B57-A8D3-C7D29E6CC6B3}" type="datetimeFigureOut">
              <a:rPr lang="it-IT" smtClean="0"/>
              <a:t>09/01/2017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8EFF7-5BD9-4942-8998-D13DD0E5DC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58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microsoft.com/office/2007/relationships/hdphoto" Target="../media/hdphoto1.wdp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0" y="5234584"/>
            <a:ext cx="9152032" cy="1650800"/>
            <a:chOff x="-8033" y="5213688"/>
            <a:chExt cx="9152032" cy="1650800"/>
          </a:xfrm>
        </p:grpSpPr>
        <p:pic>
          <p:nvPicPr>
            <p:cNvPr id="39" name="Picture 2" descr="Risultati immagini per banda rossa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37"/>
            <a:stretch/>
          </p:blipFill>
          <p:spPr bwMode="auto">
            <a:xfrm>
              <a:off x="-8033" y="5213688"/>
              <a:ext cx="2456335" cy="165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Risultati immagini per banda rossa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37"/>
            <a:stretch/>
          </p:blipFill>
          <p:spPr bwMode="auto">
            <a:xfrm flipH="1">
              <a:off x="2448299" y="5213688"/>
              <a:ext cx="2187675" cy="165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Risultati immagini per banda rossa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37"/>
            <a:stretch/>
          </p:blipFill>
          <p:spPr bwMode="auto">
            <a:xfrm>
              <a:off x="4635975" y="5213688"/>
              <a:ext cx="2456335" cy="165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Risultati immagini per banda rossa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1" r="73137"/>
            <a:stretch/>
          </p:blipFill>
          <p:spPr bwMode="auto">
            <a:xfrm flipH="1">
              <a:off x="7090836" y="5213688"/>
              <a:ext cx="2053163" cy="165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11" descr="Risultati immagini per neve png"/>
          <p:cNvPicPr>
            <a:picLocks noChangeAspect="1" noChangeArrowheads="1"/>
          </p:cNvPicPr>
          <p:nvPr/>
        </p:nvPicPr>
        <p:blipFill>
          <a:blip r:embed="rId4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7" t="36203" r="8821" b="30936"/>
          <a:stretch>
            <a:fillRect/>
          </a:stretch>
        </p:blipFill>
        <p:spPr bwMode="auto">
          <a:xfrm rot="2445355">
            <a:off x="2535126" y="3707119"/>
            <a:ext cx="1108111" cy="126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Risultati immagini per neve png"/>
          <p:cNvPicPr>
            <a:picLocks noChangeAspect="1" noChangeArrowheads="1"/>
          </p:cNvPicPr>
          <p:nvPr/>
        </p:nvPicPr>
        <p:blipFill>
          <a:blip r:embed="rId4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9" t="69241" r="17863" b="-1151"/>
          <a:stretch>
            <a:fillRect/>
          </a:stretch>
        </p:blipFill>
        <p:spPr bwMode="auto">
          <a:xfrm rot="-1389504">
            <a:off x="7608063" y="5110695"/>
            <a:ext cx="1153811" cy="89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Risultati immagini per neve png"/>
          <p:cNvPicPr>
            <a:picLocks noChangeAspect="1" noChangeArrowheads="1"/>
          </p:cNvPicPr>
          <p:nvPr/>
        </p:nvPicPr>
        <p:blipFill>
          <a:blip r:embed="rId4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9" t="69241" r="17863" b="-1151"/>
          <a:stretch>
            <a:fillRect/>
          </a:stretch>
        </p:blipFill>
        <p:spPr bwMode="auto">
          <a:xfrm rot="1378632">
            <a:off x="272079" y="4072516"/>
            <a:ext cx="966991" cy="89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1" descr="Risultati immagini per neve png"/>
          <p:cNvPicPr>
            <a:picLocks noChangeAspect="1" noChangeArrowheads="1"/>
          </p:cNvPicPr>
          <p:nvPr/>
        </p:nvPicPr>
        <p:blipFill>
          <a:blip r:embed="rId4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8" t="13173" r="12094" b="65808"/>
          <a:stretch>
            <a:fillRect/>
          </a:stretch>
        </p:blipFill>
        <p:spPr bwMode="auto">
          <a:xfrm>
            <a:off x="4574517" y="4971013"/>
            <a:ext cx="597482" cy="59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395536" y="4499379"/>
            <a:ext cx="4992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err="1" smtClean="0">
                <a:solidFill>
                  <a:schemeClr val="bg1">
                    <a:lumMod val="50000"/>
                  </a:schemeClr>
                </a:solidFill>
                <a:latin typeface="Copperplate Gothic Light" panose="020E0507020206020404" pitchFamily="34" charset="0"/>
              </a:rPr>
              <a:t>Booktrailers</a:t>
            </a:r>
            <a:endParaRPr lang="it-IT" sz="4400" b="1" dirty="0">
              <a:solidFill>
                <a:schemeClr val="bg1">
                  <a:lumMod val="50000"/>
                </a:schemeClr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15" name="Picture 7" descr="Risultati immagini per l'atomica steve sheink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89" y="277925"/>
            <a:ext cx="1912337" cy="2380378"/>
          </a:xfrm>
          <a:prstGeom prst="rect">
            <a:avLst/>
          </a:prstGeom>
          <a:noFill/>
          <a:ln w="3175" algn="in">
            <a:solidFill>
              <a:srgbClr val="737373"/>
            </a:solidFill>
            <a:miter lim="800000"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isultati immagini per zorro nella nev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118" y="277925"/>
            <a:ext cx="1663258" cy="2047761"/>
          </a:xfrm>
          <a:prstGeom prst="rect">
            <a:avLst/>
          </a:prstGeom>
          <a:noFill/>
          <a:ln w="3175" algn="in">
            <a:solidFill>
              <a:srgbClr val="737373"/>
            </a:solidFill>
            <a:miter lim="800000"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isultati immagini per io sono zer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521" y="2177406"/>
            <a:ext cx="1709739" cy="2413717"/>
          </a:xfrm>
          <a:prstGeom prst="rect">
            <a:avLst/>
          </a:prstGeom>
          <a:noFill/>
          <a:ln w="3175" algn="in">
            <a:solidFill>
              <a:srgbClr val="737373"/>
            </a:solidFill>
            <a:miter lim="800000"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Risultati immagini per il castoro casa editri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37" y="2852936"/>
            <a:ext cx="1320399" cy="140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Risultati immagini per neve png"/>
          <p:cNvPicPr>
            <a:picLocks noChangeAspect="1" noChangeArrowheads="1"/>
          </p:cNvPicPr>
          <p:nvPr/>
        </p:nvPicPr>
        <p:blipFill>
          <a:blip r:embed="rId4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8" t="13173" r="12094" b="65808"/>
          <a:stretch>
            <a:fillRect/>
          </a:stretch>
        </p:blipFill>
        <p:spPr bwMode="auto">
          <a:xfrm rot="4593495">
            <a:off x="8277421" y="2303322"/>
            <a:ext cx="658735" cy="7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Risultati immagini per book png"/>
          <p:cNvPicPr/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74" y="5445224"/>
            <a:ext cx="1862966" cy="819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8" descr="Risultati immagini per neve png"/>
          <p:cNvPicPr>
            <a:picLocks noChangeAspect="1" noChangeArrowheads="1"/>
          </p:cNvPicPr>
          <p:nvPr/>
        </p:nvPicPr>
        <p:blipFill>
          <a:blip r:embed="rId4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9" t="69241" r="17863" b="-1151"/>
          <a:stretch>
            <a:fillRect/>
          </a:stretch>
        </p:blipFill>
        <p:spPr bwMode="auto">
          <a:xfrm rot="-1389504">
            <a:off x="4335807" y="134938"/>
            <a:ext cx="1074903" cy="115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Risultati immagini per neve png"/>
          <p:cNvPicPr>
            <a:picLocks noChangeAspect="1" noChangeArrowheads="1"/>
          </p:cNvPicPr>
          <p:nvPr/>
        </p:nvPicPr>
        <p:blipFill>
          <a:blip r:embed="rId4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7" t="36203" r="8821" b="30936"/>
          <a:stretch>
            <a:fillRect/>
          </a:stretch>
        </p:blipFill>
        <p:spPr bwMode="auto">
          <a:xfrm rot="400387">
            <a:off x="4681206" y="2330539"/>
            <a:ext cx="869066" cy="84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0" descr="Risultati immagini per neve png"/>
          <p:cNvPicPr>
            <a:picLocks noChangeAspect="1" noChangeArrowheads="1"/>
          </p:cNvPicPr>
          <p:nvPr/>
        </p:nvPicPr>
        <p:blipFill>
          <a:blip r:embed="rId4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8" t="13173" r="12094" b="65808"/>
          <a:stretch>
            <a:fillRect/>
          </a:stretch>
        </p:blipFill>
        <p:spPr bwMode="auto">
          <a:xfrm rot="4593495">
            <a:off x="6028449" y="2537043"/>
            <a:ext cx="638109" cy="60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0" descr="Risultati immagini per neve png"/>
          <p:cNvPicPr>
            <a:picLocks noChangeAspect="1" noChangeArrowheads="1"/>
          </p:cNvPicPr>
          <p:nvPr/>
        </p:nvPicPr>
        <p:blipFill>
          <a:blip r:embed="rId4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8" t="13173" r="12094" b="65808"/>
          <a:stretch>
            <a:fillRect/>
          </a:stretch>
        </p:blipFill>
        <p:spPr bwMode="auto">
          <a:xfrm rot="4593495">
            <a:off x="6107677" y="4218161"/>
            <a:ext cx="638109" cy="60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Risultati immagini per neve png"/>
          <p:cNvPicPr>
            <a:picLocks noChangeAspect="1" noChangeArrowheads="1"/>
          </p:cNvPicPr>
          <p:nvPr/>
        </p:nvPicPr>
        <p:blipFill>
          <a:blip r:embed="rId4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7" t="36203" r="8821" b="30936"/>
          <a:stretch>
            <a:fillRect/>
          </a:stretch>
        </p:blipFill>
        <p:spPr bwMode="auto">
          <a:xfrm rot="400387">
            <a:off x="6757707" y="47642"/>
            <a:ext cx="869066" cy="84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magine 24" descr="Risultati immagini per curva png"/>
          <p:cNvPicPr/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5350" y="85350"/>
            <a:ext cx="3659569" cy="348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0" descr="Risultati immagini per neve png"/>
          <p:cNvPicPr>
            <a:picLocks noChangeAspect="1" noChangeArrowheads="1"/>
          </p:cNvPicPr>
          <p:nvPr/>
        </p:nvPicPr>
        <p:blipFill>
          <a:blip r:embed="rId4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8" t="13173" r="12094" b="65808"/>
          <a:stretch>
            <a:fillRect/>
          </a:stretch>
        </p:blipFill>
        <p:spPr bwMode="auto">
          <a:xfrm rot="4593495">
            <a:off x="2319611" y="2185914"/>
            <a:ext cx="832616" cy="78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8" descr="Risultati immagini per neve png"/>
          <p:cNvPicPr>
            <a:picLocks noChangeAspect="1" noChangeArrowheads="1"/>
          </p:cNvPicPr>
          <p:nvPr/>
        </p:nvPicPr>
        <p:blipFill>
          <a:blip r:embed="rId4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9" t="69241" r="17863" b="-1151"/>
          <a:stretch>
            <a:fillRect/>
          </a:stretch>
        </p:blipFill>
        <p:spPr bwMode="auto">
          <a:xfrm rot="-1389504">
            <a:off x="2688951" y="641163"/>
            <a:ext cx="967397" cy="104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2" descr="Risultati immagini per neve png"/>
          <p:cNvPicPr>
            <a:picLocks noChangeAspect="1" noChangeArrowheads="1"/>
          </p:cNvPicPr>
          <p:nvPr/>
        </p:nvPicPr>
        <p:blipFill>
          <a:blip r:embed="rId4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7" t="36203" r="8821" b="30936"/>
          <a:stretch>
            <a:fillRect/>
          </a:stretch>
        </p:blipFill>
        <p:spPr bwMode="auto">
          <a:xfrm rot="400387">
            <a:off x="833517" y="1166139"/>
            <a:ext cx="1125121" cy="108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3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</Words>
  <Application>Microsoft Office PowerPoint</Application>
  <PresentationFormat>Presentazione su schermo (4:3)</PresentationFormat>
  <Paragraphs>2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standard di PowerPoint</vt:lpstr>
    </vt:vector>
  </TitlesOfParts>
  <Company>Formazione prof. di Merano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EGGER, CAROLYN</dc:creator>
  <cp:lastModifiedBy>EGGER, CAROLYN</cp:lastModifiedBy>
  <cp:revision>8</cp:revision>
  <dcterms:created xsi:type="dcterms:W3CDTF">2016-12-14T09:46:00Z</dcterms:created>
  <dcterms:modified xsi:type="dcterms:W3CDTF">2017-01-09T09:48:42Z</dcterms:modified>
</cp:coreProperties>
</file>