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4" r:id="rId4"/>
    <p:sldMasterId id="2147483693" r:id="rId5"/>
  </p:sldMasterIdLst>
  <p:notesMasterIdLst>
    <p:notesMasterId r:id="rId15"/>
  </p:notesMasterIdLst>
  <p:sldIdLst>
    <p:sldId id="381" r:id="rId6"/>
    <p:sldId id="437" r:id="rId7"/>
    <p:sldId id="427" r:id="rId8"/>
    <p:sldId id="453" r:id="rId9"/>
    <p:sldId id="454" r:id="rId10"/>
    <p:sldId id="428" r:id="rId11"/>
    <p:sldId id="435" r:id="rId12"/>
    <p:sldId id="436" r:id="rId13"/>
    <p:sldId id="452" r:id="rId14"/>
  </p:sldIdLst>
  <p:sldSz cx="9144000" cy="6858000" type="screen4x3"/>
  <p:notesSz cx="7099300" cy="10234613"/>
  <p:defaultTextStyle>
    <a:defPPr>
      <a:defRPr lang="de-DE"/>
    </a:defPPr>
    <a:lvl1pPr algn="l" rtl="0" fontAlgn="base">
      <a:spcBef>
        <a:spcPct val="0"/>
      </a:spcBef>
      <a:spcAft>
        <a:spcPct val="0"/>
      </a:spcAft>
      <a:defRPr kern="1200">
        <a:solidFill>
          <a:schemeClr val="tx1"/>
        </a:solidFill>
        <a:latin typeface="DINOT-Regular"/>
        <a:ea typeface="+mn-ea"/>
        <a:cs typeface="Arial" charset="0"/>
      </a:defRPr>
    </a:lvl1pPr>
    <a:lvl2pPr marL="457200" algn="l" rtl="0" fontAlgn="base">
      <a:spcBef>
        <a:spcPct val="0"/>
      </a:spcBef>
      <a:spcAft>
        <a:spcPct val="0"/>
      </a:spcAft>
      <a:defRPr kern="1200">
        <a:solidFill>
          <a:schemeClr val="tx1"/>
        </a:solidFill>
        <a:latin typeface="DINOT-Regular"/>
        <a:ea typeface="+mn-ea"/>
        <a:cs typeface="Arial" charset="0"/>
      </a:defRPr>
    </a:lvl2pPr>
    <a:lvl3pPr marL="914400" algn="l" rtl="0" fontAlgn="base">
      <a:spcBef>
        <a:spcPct val="0"/>
      </a:spcBef>
      <a:spcAft>
        <a:spcPct val="0"/>
      </a:spcAft>
      <a:defRPr kern="1200">
        <a:solidFill>
          <a:schemeClr val="tx1"/>
        </a:solidFill>
        <a:latin typeface="DINOT-Regular"/>
        <a:ea typeface="+mn-ea"/>
        <a:cs typeface="Arial" charset="0"/>
      </a:defRPr>
    </a:lvl3pPr>
    <a:lvl4pPr marL="1371600" algn="l" rtl="0" fontAlgn="base">
      <a:spcBef>
        <a:spcPct val="0"/>
      </a:spcBef>
      <a:spcAft>
        <a:spcPct val="0"/>
      </a:spcAft>
      <a:defRPr kern="1200">
        <a:solidFill>
          <a:schemeClr val="tx1"/>
        </a:solidFill>
        <a:latin typeface="DINOT-Regular"/>
        <a:ea typeface="+mn-ea"/>
        <a:cs typeface="Arial" charset="0"/>
      </a:defRPr>
    </a:lvl4pPr>
    <a:lvl5pPr marL="1828800" algn="l" rtl="0" fontAlgn="base">
      <a:spcBef>
        <a:spcPct val="0"/>
      </a:spcBef>
      <a:spcAft>
        <a:spcPct val="0"/>
      </a:spcAft>
      <a:defRPr kern="1200">
        <a:solidFill>
          <a:schemeClr val="tx1"/>
        </a:solidFill>
        <a:latin typeface="DINOT-Regular"/>
        <a:ea typeface="+mn-ea"/>
        <a:cs typeface="Arial" charset="0"/>
      </a:defRPr>
    </a:lvl5pPr>
    <a:lvl6pPr marL="2286000" algn="l" defTabSz="914400" rtl="0" eaLnBrk="1" latinLnBrk="0" hangingPunct="1">
      <a:defRPr kern="1200">
        <a:solidFill>
          <a:schemeClr val="tx1"/>
        </a:solidFill>
        <a:latin typeface="DINOT-Regular"/>
        <a:ea typeface="+mn-ea"/>
        <a:cs typeface="Arial" charset="0"/>
      </a:defRPr>
    </a:lvl6pPr>
    <a:lvl7pPr marL="2743200" algn="l" defTabSz="914400" rtl="0" eaLnBrk="1" latinLnBrk="0" hangingPunct="1">
      <a:defRPr kern="1200">
        <a:solidFill>
          <a:schemeClr val="tx1"/>
        </a:solidFill>
        <a:latin typeface="DINOT-Regular"/>
        <a:ea typeface="+mn-ea"/>
        <a:cs typeface="Arial" charset="0"/>
      </a:defRPr>
    </a:lvl7pPr>
    <a:lvl8pPr marL="3200400" algn="l" defTabSz="914400" rtl="0" eaLnBrk="1" latinLnBrk="0" hangingPunct="1">
      <a:defRPr kern="1200">
        <a:solidFill>
          <a:schemeClr val="tx1"/>
        </a:solidFill>
        <a:latin typeface="DINOT-Regular"/>
        <a:ea typeface="+mn-ea"/>
        <a:cs typeface="Arial" charset="0"/>
      </a:defRPr>
    </a:lvl8pPr>
    <a:lvl9pPr marL="3657600" algn="l" defTabSz="914400" rtl="0" eaLnBrk="1" latinLnBrk="0" hangingPunct="1">
      <a:defRPr kern="1200">
        <a:solidFill>
          <a:schemeClr val="tx1"/>
        </a:solidFill>
        <a:latin typeface="DINOT-Regular"/>
        <a:ea typeface="+mn-ea"/>
        <a:cs typeface="Arial" charset="0"/>
      </a:defRPr>
    </a:lvl9pPr>
  </p:defaultTextStyle>
  <p:extLst>
    <p:ext uri="{EFAFB233-063F-42B5-8137-9DF3F51BA10A}">
      <p15:sldGuideLst xmlns:p15="http://schemas.microsoft.com/office/powerpoint/2012/main">
        <p15:guide id="1" orient="horz">
          <p15:clr>
            <a:srgbClr val="A4A3A4"/>
          </p15:clr>
        </p15:guide>
        <p15:guide id="2" pos="2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CC00"/>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1E4AEA4-8DFA-4A89-87EB-49C32662AFE0}">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88" autoAdjust="0"/>
    <p:restoredTop sz="95565" autoAdjust="0"/>
  </p:normalViewPr>
  <p:slideViewPr>
    <p:cSldViewPr>
      <p:cViewPr varScale="1">
        <p:scale>
          <a:sx n="72" d="100"/>
          <a:sy n="72" d="100"/>
        </p:scale>
        <p:origin x="1446" y="66"/>
      </p:cViewPr>
      <p:guideLst>
        <p:guide orient="horz"/>
        <p:guide pos="22"/>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575" cy="512763"/>
          </a:xfrm>
          <a:prstGeom prst="rect">
            <a:avLst/>
          </a:prstGeom>
        </p:spPr>
        <p:txBody>
          <a:bodyPr vert="horz" lIns="94764" tIns="47382" rIns="94764" bIns="47382" rtlCol="0"/>
          <a:lstStyle>
            <a:lvl1pPr algn="l">
              <a:defRPr sz="1200">
                <a:latin typeface="Arial" panose="020B0604020202020204" pitchFamily="34" charset="0"/>
                <a:cs typeface="+mn-cs"/>
              </a:defRPr>
            </a:lvl1pPr>
          </a:lstStyle>
          <a:p>
            <a:pPr>
              <a:defRPr/>
            </a:pPr>
            <a:endParaRPr lang="de-DE"/>
          </a:p>
        </p:txBody>
      </p:sp>
      <p:sp>
        <p:nvSpPr>
          <p:cNvPr id="3" name="Datumsplatzhalter 2"/>
          <p:cNvSpPr>
            <a:spLocks noGrp="1"/>
          </p:cNvSpPr>
          <p:nvPr>
            <p:ph type="dt" idx="1"/>
          </p:nvPr>
        </p:nvSpPr>
        <p:spPr>
          <a:xfrm>
            <a:off x="4021138" y="0"/>
            <a:ext cx="3076575" cy="512763"/>
          </a:xfrm>
          <a:prstGeom prst="rect">
            <a:avLst/>
          </a:prstGeom>
        </p:spPr>
        <p:txBody>
          <a:bodyPr vert="horz" lIns="94764" tIns="47382" rIns="94764" bIns="47382" rtlCol="0"/>
          <a:lstStyle>
            <a:lvl1pPr algn="r">
              <a:defRPr sz="1200">
                <a:latin typeface="Arial" panose="020B0604020202020204" pitchFamily="34" charset="0"/>
                <a:cs typeface="+mn-cs"/>
              </a:defRPr>
            </a:lvl1pPr>
          </a:lstStyle>
          <a:p>
            <a:pPr>
              <a:defRPr/>
            </a:pPr>
            <a:fld id="{3C138D22-58DE-4BB7-BA19-B21915DBD0CA}" type="datetimeFigureOut">
              <a:rPr lang="de-DE"/>
              <a:pPr>
                <a:defRPr/>
              </a:pPr>
              <a:t>07.07.2015</a:t>
            </a:fld>
            <a:endParaRPr lang="de-DE" dirty="0"/>
          </a:p>
        </p:txBody>
      </p:sp>
      <p:sp>
        <p:nvSpPr>
          <p:cNvPr id="4" name="Folienbildplatzhalter 3"/>
          <p:cNvSpPr>
            <a:spLocks noGrp="1" noRot="1" noChangeAspect="1"/>
          </p:cNvSpPr>
          <p:nvPr>
            <p:ph type="sldImg" idx="2"/>
          </p:nvPr>
        </p:nvSpPr>
        <p:spPr>
          <a:xfrm>
            <a:off x="1246188" y="1279525"/>
            <a:ext cx="4606925" cy="3454400"/>
          </a:xfrm>
          <a:prstGeom prst="rect">
            <a:avLst/>
          </a:prstGeom>
          <a:noFill/>
          <a:ln w="12700">
            <a:solidFill>
              <a:prstClr val="black"/>
            </a:solidFill>
          </a:ln>
        </p:spPr>
        <p:txBody>
          <a:bodyPr vert="horz" lIns="94764" tIns="47382" rIns="94764" bIns="47382" rtlCol="0" anchor="ctr"/>
          <a:lstStyle/>
          <a:p>
            <a:pPr lvl="0"/>
            <a:endParaRPr lang="de-DE" noProof="0"/>
          </a:p>
        </p:txBody>
      </p:sp>
      <p:sp>
        <p:nvSpPr>
          <p:cNvPr id="5" name="Notizenplatzhalter 4"/>
          <p:cNvSpPr>
            <a:spLocks noGrp="1"/>
          </p:cNvSpPr>
          <p:nvPr>
            <p:ph type="body" sz="quarter" idx="3"/>
          </p:nvPr>
        </p:nvSpPr>
        <p:spPr>
          <a:xfrm>
            <a:off x="709613" y="4926013"/>
            <a:ext cx="5680075" cy="4029075"/>
          </a:xfrm>
          <a:prstGeom prst="rect">
            <a:avLst/>
          </a:prstGeom>
        </p:spPr>
        <p:txBody>
          <a:bodyPr vert="horz" lIns="94764" tIns="47382" rIns="94764" bIns="47382" rtlCol="0"/>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a:p>
        </p:txBody>
      </p:sp>
      <p:sp>
        <p:nvSpPr>
          <p:cNvPr id="6" name="Fußzeilenplatzhalter 5"/>
          <p:cNvSpPr>
            <a:spLocks noGrp="1"/>
          </p:cNvSpPr>
          <p:nvPr>
            <p:ph type="ftr" sz="quarter" idx="4"/>
          </p:nvPr>
        </p:nvSpPr>
        <p:spPr>
          <a:xfrm>
            <a:off x="0" y="9721850"/>
            <a:ext cx="3076575" cy="512763"/>
          </a:xfrm>
          <a:prstGeom prst="rect">
            <a:avLst/>
          </a:prstGeom>
        </p:spPr>
        <p:txBody>
          <a:bodyPr vert="horz" lIns="94764" tIns="47382" rIns="94764" bIns="47382" rtlCol="0" anchor="b"/>
          <a:lstStyle>
            <a:lvl1pPr algn="l">
              <a:defRPr sz="1200">
                <a:latin typeface="Arial" panose="020B0604020202020204" pitchFamily="34" charset="0"/>
                <a:cs typeface="+mn-cs"/>
              </a:defRPr>
            </a:lvl1pPr>
          </a:lstStyle>
          <a:p>
            <a:pPr>
              <a:defRPr/>
            </a:pPr>
            <a:endParaRPr lang="de-DE"/>
          </a:p>
        </p:txBody>
      </p:sp>
      <p:sp>
        <p:nvSpPr>
          <p:cNvPr id="7" name="Foliennummernplatzhalter 6"/>
          <p:cNvSpPr>
            <a:spLocks noGrp="1"/>
          </p:cNvSpPr>
          <p:nvPr>
            <p:ph type="sldNum" sz="quarter" idx="5"/>
          </p:nvPr>
        </p:nvSpPr>
        <p:spPr>
          <a:xfrm>
            <a:off x="4021138" y="9721850"/>
            <a:ext cx="3076575" cy="512763"/>
          </a:xfrm>
          <a:prstGeom prst="rect">
            <a:avLst/>
          </a:prstGeom>
        </p:spPr>
        <p:txBody>
          <a:bodyPr vert="horz" lIns="94764" tIns="47382" rIns="94764" bIns="47382" rtlCol="0" anchor="b"/>
          <a:lstStyle>
            <a:lvl1pPr algn="r">
              <a:defRPr sz="1200">
                <a:latin typeface="Arial" panose="020B0604020202020204" pitchFamily="34" charset="0"/>
                <a:cs typeface="+mn-cs"/>
              </a:defRPr>
            </a:lvl1pPr>
          </a:lstStyle>
          <a:p>
            <a:pPr>
              <a:defRPr/>
            </a:pPr>
            <a:fld id="{8BFDC27B-DB9C-4A5C-B2C9-767B388A9833}" type="slidenum">
              <a:rPr lang="de-DE"/>
              <a:pPr>
                <a:defRPr/>
              </a:pPr>
              <a:t>‹Nr.›</a:t>
            </a:fld>
            <a:endParaRPr lang="de-DE" dirty="0"/>
          </a:p>
        </p:txBody>
      </p:sp>
    </p:spTree>
    <p:extLst>
      <p:ext uri="{BB962C8B-B14F-4D97-AF65-F5344CB8AC3E}">
        <p14:creationId xmlns:p14="http://schemas.microsoft.com/office/powerpoint/2010/main" val="28051244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Folienbildplatzhalter 1"/>
          <p:cNvSpPr>
            <a:spLocks noGrp="1" noRot="1" noChangeAspect="1"/>
          </p:cNvSpPr>
          <p:nvPr>
            <p:ph type="sldImg"/>
          </p:nvPr>
        </p:nvSpPr>
        <p:spPr bwMode="auto">
          <a:noFill/>
          <a:ln>
            <a:solidFill>
              <a:srgbClr val="000000"/>
            </a:solidFill>
            <a:miter lim="800000"/>
            <a:headEnd/>
            <a:tailEnd/>
          </a:ln>
        </p:spPr>
      </p:sp>
      <p:sp>
        <p:nvSpPr>
          <p:cNvPr id="34818"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AT" smtClean="0"/>
          </a:p>
        </p:txBody>
      </p:sp>
      <p:sp>
        <p:nvSpPr>
          <p:cNvPr id="34819"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2AD876B-364A-4BC0-B156-00785F0F21D7}" type="slidenum">
              <a:rPr lang="de-DE" smtClean="0">
                <a:latin typeface="Arial" charset="0"/>
                <a:cs typeface="Arial" charset="0"/>
              </a:rPr>
              <a:pPr/>
              <a:t>2</a:t>
            </a:fld>
            <a:endParaRPr lang="de-DE" smtClean="0">
              <a:latin typeface="Arial" charset="0"/>
              <a:cs typeface="Arial" charset="0"/>
            </a:endParaRPr>
          </a:p>
        </p:txBody>
      </p:sp>
    </p:spTree>
    <p:extLst>
      <p:ext uri="{BB962C8B-B14F-4D97-AF65-F5344CB8AC3E}">
        <p14:creationId xmlns:p14="http://schemas.microsoft.com/office/powerpoint/2010/main" val="767848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Folienbildplatzhalter 1"/>
          <p:cNvSpPr>
            <a:spLocks noGrp="1" noRot="1" noChangeAspect="1"/>
          </p:cNvSpPr>
          <p:nvPr>
            <p:ph type="sldImg"/>
          </p:nvPr>
        </p:nvSpPr>
        <p:spPr bwMode="auto">
          <a:noFill/>
          <a:ln>
            <a:solidFill>
              <a:srgbClr val="000000"/>
            </a:solidFill>
            <a:miter lim="800000"/>
            <a:headEnd/>
            <a:tailEnd/>
          </a:ln>
        </p:spPr>
      </p:sp>
      <p:sp>
        <p:nvSpPr>
          <p:cNvPr id="37890"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AT" smtClean="0"/>
          </a:p>
        </p:txBody>
      </p:sp>
      <p:sp>
        <p:nvSpPr>
          <p:cNvPr id="37891"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FA75F3F-6A01-4A68-930B-7B7B8CE3B00A}" type="slidenum">
              <a:rPr lang="de-DE" smtClean="0">
                <a:latin typeface="Arial" charset="0"/>
                <a:cs typeface="Arial" charset="0"/>
              </a:rPr>
              <a:pPr/>
              <a:t>3</a:t>
            </a:fld>
            <a:endParaRPr lang="de-DE" smtClean="0">
              <a:latin typeface="Arial" charset="0"/>
              <a:cs typeface="Arial" charset="0"/>
            </a:endParaRPr>
          </a:p>
        </p:txBody>
      </p:sp>
    </p:spTree>
    <p:extLst>
      <p:ext uri="{BB962C8B-B14F-4D97-AF65-F5344CB8AC3E}">
        <p14:creationId xmlns:p14="http://schemas.microsoft.com/office/powerpoint/2010/main" val="1612466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Folienbildplatzhalter 1"/>
          <p:cNvSpPr>
            <a:spLocks noGrp="1" noRot="1" noChangeAspect="1"/>
          </p:cNvSpPr>
          <p:nvPr>
            <p:ph type="sldImg"/>
          </p:nvPr>
        </p:nvSpPr>
        <p:spPr bwMode="auto">
          <a:noFill/>
          <a:ln>
            <a:solidFill>
              <a:srgbClr val="000000"/>
            </a:solidFill>
            <a:miter lim="800000"/>
            <a:headEnd/>
            <a:tailEnd/>
          </a:ln>
        </p:spPr>
      </p:sp>
      <p:sp>
        <p:nvSpPr>
          <p:cNvPr id="46082"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AT" smtClean="0"/>
          </a:p>
        </p:txBody>
      </p:sp>
      <p:sp>
        <p:nvSpPr>
          <p:cNvPr id="46083"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3DE8C66-22F3-4F92-9A69-63CEC650CE54}" type="slidenum">
              <a:rPr lang="de-DE" smtClean="0">
                <a:latin typeface="Arial" charset="0"/>
                <a:cs typeface="Arial" charset="0"/>
              </a:rPr>
              <a:pPr/>
              <a:t>6</a:t>
            </a:fld>
            <a:endParaRPr lang="de-DE" smtClean="0">
              <a:latin typeface="Arial" charset="0"/>
              <a:cs typeface="Arial" charset="0"/>
            </a:endParaRPr>
          </a:p>
        </p:txBody>
      </p:sp>
    </p:spTree>
    <p:extLst>
      <p:ext uri="{BB962C8B-B14F-4D97-AF65-F5344CB8AC3E}">
        <p14:creationId xmlns:p14="http://schemas.microsoft.com/office/powerpoint/2010/main" val="190229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elfolie">
    <p:spTree>
      <p:nvGrpSpPr>
        <p:cNvPr id="1" name=""/>
        <p:cNvGrpSpPr/>
        <p:nvPr/>
      </p:nvGrpSpPr>
      <p:grpSpPr>
        <a:xfrm>
          <a:off x="0" y="0"/>
          <a:ext cx="0" cy="0"/>
          <a:chOff x="0" y="0"/>
          <a:chExt cx="0" cy="0"/>
        </a:xfrm>
      </p:grpSpPr>
      <p:sp>
        <p:nvSpPr>
          <p:cNvPr id="6" name="Rechteck 1"/>
          <p:cNvSpPr/>
          <p:nvPr/>
        </p:nvSpPr>
        <p:spPr bwMode="auto">
          <a:xfrm>
            <a:off x="160338" y="174625"/>
            <a:ext cx="8786812" cy="5445125"/>
          </a:xfrm>
          <a:prstGeom prst="rect">
            <a:avLst/>
          </a:prstGeom>
          <a:solidFill>
            <a:schemeClr val="accent1"/>
          </a:solidFill>
          <a:ln>
            <a:noFill/>
          </a:ln>
          <a:effectLst/>
          <a:extLst/>
        </p:spPr>
        <p:txBody>
          <a:bodyPr lIns="90000" tIns="46800" rIns="90000" bIns="46800" anchor="ctr"/>
          <a:lstStyle/>
          <a:p>
            <a:pPr algn="ctr">
              <a:defRPr/>
            </a:pPr>
            <a:endParaRPr lang="de-DE" sz="1600" dirty="0">
              <a:solidFill>
                <a:schemeClr val="bg1"/>
              </a:solidFill>
              <a:latin typeface="Arial" panose="020B0604020202020204" pitchFamily="34" charset="0"/>
              <a:cs typeface="+mn-cs"/>
            </a:endParaRPr>
          </a:p>
        </p:txBody>
      </p:sp>
      <p:sp>
        <p:nvSpPr>
          <p:cNvPr id="8" name="Textfeld 2"/>
          <p:cNvSpPr txBox="1"/>
          <p:nvPr/>
        </p:nvSpPr>
        <p:spPr>
          <a:xfrm>
            <a:off x="1665288" y="6069013"/>
            <a:ext cx="5773737" cy="339725"/>
          </a:xfrm>
          <a:prstGeom prst="rect">
            <a:avLst/>
          </a:prstGeom>
          <a:noFill/>
        </p:spPr>
        <p:txBody>
          <a:bodyPr>
            <a:spAutoFit/>
          </a:bodyPr>
          <a:lstStyle/>
          <a:p>
            <a:pPr algn="ctr">
              <a:defRPr/>
            </a:pPr>
            <a:r>
              <a:rPr lang="de-DE" sz="1600" spc="50" dirty="0">
                <a:solidFill>
                  <a:schemeClr val="accent1"/>
                </a:solidFill>
                <a:latin typeface="Arial" panose="020B0604020202020204" pitchFamily="34" charset="0"/>
                <a:cs typeface="+mn-cs"/>
              </a:rPr>
              <a:t>ZUR EXZELLENZ DER IT SERVICES</a:t>
            </a:r>
          </a:p>
        </p:txBody>
      </p:sp>
      <p:sp>
        <p:nvSpPr>
          <p:cNvPr id="18" name="Textplatzhalter 17"/>
          <p:cNvSpPr>
            <a:spLocks noGrp="1"/>
          </p:cNvSpPr>
          <p:nvPr>
            <p:ph type="body" sz="quarter" idx="11"/>
          </p:nvPr>
        </p:nvSpPr>
        <p:spPr>
          <a:xfrm>
            <a:off x="755576" y="4192228"/>
            <a:ext cx="7560840" cy="692927"/>
          </a:xfrm>
          <a:prstGeom prst="rect">
            <a:avLst/>
          </a:prstGeom>
          <a:noFill/>
          <a:ln>
            <a:noFill/>
          </a:ln>
        </p:spPr>
        <p:txBody>
          <a:bodyPr lIns="0" tIns="0" rIns="0" bIns="0" anchor="b"/>
          <a:lstStyle>
            <a:lvl1pPr marL="0" indent="0" algn="l">
              <a:lnSpc>
                <a:spcPct val="100000"/>
              </a:lnSpc>
              <a:spcBef>
                <a:spcPts val="0"/>
              </a:spcBef>
              <a:spcAft>
                <a:spcPts val="0"/>
              </a:spcAft>
              <a:buNone/>
              <a:defRPr lang="de-DE" sz="1600" spc="10" dirty="0" smtClean="0">
                <a:solidFill>
                  <a:schemeClr val="bg1"/>
                </a:solidFill>
                <a:latin typeface="Arial" panose="020B0604020202020204" pitchFamily="34" charset="0"/>
                <a:ea typeface="+mn-ea"/>
                <a:cs typeface="Arial" panose="020B0604020202020204" pitchFamily="34" charset="0"/>
              </a:defRPr>
            </a:lvl1pPr>
            <a:lvl2pPr marL="457200" indent="0" algn="ctr">
              <a:lnSpc>
                <a:spcPct val="100000"/>
              </a:lnSpc>
              <a:buNone/>
              <a:defRPr lang="de-DE" sz="1600" dirty="0" smtClean="0">
                <a:solidFill>
                  <a:schemeClr val="bg2">
                    <a:lumMod val="50000"/>
                  </a:schemeClr>
                </a:solidFill>
                <a:latin typeface="+mj-lt"/>
                <a:ea typeface="+mn-ea"/>
                <a:cs typeface="+mn-cs"/>
              </a:defRPr>
            </a:lvl2pPr>
            <a:lvl3pPr marL="914400" indent="0" algn="ctr">
              <a:lnSpc>
                <a:spcPct val="100000"/>
              </a:lnSpc>
              <a:buNone/>
              <a:defRPr lang="de-DE" sz="1600" dirty="0" smtClean="0">
                <a:solidFill>
                  <a:schemeClr val="bg2">
                    <a:lumMod val="50000"/>
                  </a:schemeClr>
                </a:solidFill>
                <a:latin typeface="+mj-lt"/>
                <a:ea typeface="+mn-ea"/>
                <a:cs typeface="+mn-cs"/>
              </a:defRPr>
            </a:lvl3pPr>
            <a:lvl4pPr marL="1371600" indent="0" algn="ctr">
              <a:lnSpc>
                <a:spcPct val="100000"/>
              </a:lnSpc>
              <a:buNone/>
              <a:defRPr lang="de-DE" sz="1600" dirty="0" smtClean="0">
                <a:solidFill>
                  <a:schemeClr val="bg2">
                    <a:lumMod val="50000"/>
                  </a:schemeClr>
                </a:solidFill>
                <a:latin typeface="+mj-lt"/>
                <a:ea typeface="+mn-ea"/>
                <a:cs typeface="+mn-cs"/>
              </a:defRPr>
            </a:lvl4pPr>
            <a:lvl5pPr marL="1828800" indent="0" algn="ctr">
              <a:lnSpc>
                <a:spcPct val="100000"/>
              </a:lnSpc>
              <a:buNone/>
              <a:defRPr lang="de-DE" sz="1600" dirty="0">
                <a:solidFill>
                  <a:schemeClr val="bg2">
                    <a:lumMod val="50000"/>
                  </a:schemeClr>
                </a:solidFill>
                <a:latin typeface="+mj-lt"/>
                <a:ea typeface="+mn-ea"/>
                <a:cs typeface="+mn-cs"/>
              </a:defRPr>
            </a:lvl5pPr>
          </a:lstStyle>
          <a:p>
            <a:pPr lvl="0"/>
            <a:r>
              <a:rPr lang="de-DE" dirty="0" smtClean="0"/>
              <a:t>Textmasterformate durch Klicken bearbeiten</a:t>
            </a:r>
          </a:p>
        </p:txBody>
      </p:sp>
      <p:sp>
        <p:nvSpPr>
          <p:cNvPr id="23567" name="Rectangle 1039"/>
          <p:cNvSpPr>
            <a:spLocks noGrp="1" noChangeArrowheads="1"/>
          </p:cNvSpPr>
          <p:nvPr>
            <p:ph type="subTitle" idx="1"/>
          </p:nvPr>
        </p:nvSpPr>
        <p:spPr>
          <a:xfrm>
            <a:off x="755576" y="2699454"/>
            <a:ext cx="7560840" cy="1091163"/>
          </a:xfrm>
          <a:prstGeom prst="rect">
            <a:avLst/>
          </a:prstGeom>
          <a:ln w="9525">
            <a:noFill/>
            <a:prstDash val="solid"/>
          </a:ln>
          <a:extLst/>
        </p:spPr>
        <p:txBody>
          <a:bodyPr lIns="0" tIns="0" rIns="0" bIns="0"/>
          <a:lstStyle>
            <a:lvl1pPr marL="0" indent="0" algn="l">
              <a:lnSpc>
                <a:spcPct val="100000"/>
              </a:lnSpc>
              <a:spcBef>
                <a:spcPts val="0"/>
              </a:spcBef>
              <a:spcAft>
                <a:spcPts val="0"/>
              </a:spcAft>
              <a:buFont typeface="Wingdings" pitchFamily="2" charset="2"/>
              <a:buNone/>
              <a:defRPr sz="3200" spc="10" baseline="0">
                <a:solidFill>
                  <a:schemeClr val="bg1"/>
                </a:solidFill>
                <a:latin typeface="Arial" panose="020B0604020202020204" pitchFamily="34" charset="0"/>
                <a:cs typeface="Arial" panose="020B0604020202020204" pitchFamily="34" charset="0"/>
              </a:defRPr>
            </a:lvl1pPr>
          </a:lstStyle>
          <a:p>
            <a:pPr lvl="0"/>
            <a:r>
              <a:rPr lang="de-DE" noProof="0" dirty="0" smtClean="0"/>
              <a:t>Formatvorlage des Untertitelmasters durch Klicken bearbeiten</a:t>
            </a:r>
          </a:p>
        </p:txBody>
      </p:sp>
      <p:sp>
        <p:nvSpPr>
          <p:cNvPr id="13" name="Textplatzhalter 12"/>
          <p:cNvSpPr>
            <a:spLocks noGrp="1"/>
          </p:cNvSpPr>
          <p:nvPr>
            <p:ph type="body" sz="quarter" idx="10"/>
          </p:nvPr>
        </p:nvSpPr>
        <p:spPr>
          <a:xfrm>
            <a:off x="755576" y="4924681"/>
            <a:ext cx="7560840" cy="288000"/>
          </a:xfrm>
          <a:prstGeom prst="rect">
            <a:avLst/>
          </a:prstGeom>
          <a:noFill/>
          <a:ln>
            <a:noFill/>
          </a:ln>
        </p:spPr>
        <p:txBody>
          <a:bodyPr lIns="0" tIns="0" rIns="0" bIns="0"/>
          <a:lstStyle>
            <a:lvl1pPr marL="0" indent="0" algn="l">
              <a:spcBef>
                <a:spcPts val="0"/>
              </a:spcBef>
              <a:spcAft>
                <a:spcPts val="0"/>
              </a:spcAft>
              <a:buNone/>
              <a:defRPr spc="10">
                <a:solidFill>
                  <a:schemeClr val="bg1"/>
                </a:solidFill>
                <a:latin typeface="Arial" panose="020B0604020202020204" pitchFamily="34" charset="0"/>
                <a:cs typeface="Arial" panose="020B0604020202020204" pitchFamily="34" charset="0"/>
              </a:defRPr>
            </a:lvl1pPr>
            <a:lvl2pPr marL="457200" indent="0" algn="ctr">
              <a:spcBef>
                <a:spcPts val="0"/>
              </a:spcBef>
              <a:spcAft>
                <a:spcPts val="0"/>
              </a:spcAft>
              <a:buNone/>
              <a:defRPr>
                <a:solidFill>
                  <a:schemeClr val="bg1"/>
                </a:solidFill>
                <a:latin typeface="+mj-lt"/>
              </a:defRPr>
            </a:lvl2pPr>
            <a:lvl3pPr marL="914400" indent="0" algn="ctr">
              <a:spcBef>
                <a:spcPts val="0"/>
              </a:spcBef>
              <a:spcAft>
                <a:spcPts val="0"/>
              </a:spcAft>
              <a:buNone/>
              <a:defRPr>
                <a:solidFill>
                  <a:schemeClr val="bg1"/>
                </a:solidFill>
                <a:latin typeface="+mj-lt"/>
              </a:defRPr>
            </a:lvl3pPr>
            <a:lvl4pPr marL="1371600" indent="0" algn="ctr">
              <a:spcBef>
                <a:spcPts val="0"/>
              </a:spcBef>
              <a:spcAft>
                <a:spcPts val="0"/>
              </a:spcAft>
              <a:buNone/>
              <a:defRPr>
                <a:solidFill>
                  <a:schemeClr val="bg1"/>
                </a:solidFill>
                <a:latin typeface="+mj-lt"/>
              </a:defRPr>
            </a:lvl4pPr>
            <a:lvl5pPr marL="1828800" indent="0" algn="ctr">
              <a:spcBef>
                <a:spcPts val="0"/>
              </a:spcBef>
              <a:spcAft>
                <a:spcPts val="0"/>
              </a:spcAft>
              <a:buNone/>
              <a:defRPr>
                <a:solidFill>
                  <a:schemeClr val="bg1"/>
                </a:solidFill>
                <a:latin typeface="+mj-lt"/>
              </a:defRPr>
            </a:lvl5pPr>
          </a:lstStyle>
          <a:p>
            <a:pPr lvl="0"/>
            <a:r>
              <a:rPr lang="de-DE" dirty="0" smtClean="0"/>
              <a:t>Textmasterformate durch Klicken bearbeiten</a:t>
            </a:r>
          </a:p>
        </p:txBody>
      </p:sp>
      <p:sp>
        <p:nvSpPr>
          <p:cNvPr id="7" name="Textplatzhalter 17"/>
          <p:cNvSpPr>
            <a:spLocks noGrp="1"/>
          </p:cNvSpPr>
          <p:nvPr>
            <p:ph type="body" sz="quarter" idx="12"/>
          </p:nvPr>
        </p:nvSpPr>
        <p:spPr>
          <a:xfrm>
            <a:off x="755576" y="2403466"/>
            <a:ext cx="7560840" cy="281676"/>
          </a:xfrm>
          <a:prstGeom prst="rect">
            <a:avLst/>
          </a:prstGeom>
          <a:noFill/>
          <a:ln>
            <a:noFill/>
          </a:ln>
        </p:spPr>
        <p:txBody>
          <a:bodyPr lIns="0" tIns="0" rIns="0" bIns="0"/>
          <a:lstStyle>
            <a:lvl1pPr marL="0" indent="0" algn="l">
              <a:lnSpc>
                <a:spcPct val="100000"/>
              </a:lnSpc>
              <a:spcBef>
                <a:spcPts val="0"/>
              </a:spcBef>
              <a:spcAft>
                <a:spcPts val="0"/>
              </a:spcAft>
              <a:buNone/>
              <a:defRPr lang="de-DE" sz="1600" spc="10" baseline="0" dirty="0" smtClean="0">
                <a:solidFill>
                  <a:schemeClr val="bg1"/>
                </a:solidFill>
                <a:latin typeface="Arial" panose="020B0604020202020204" pitchFamily="34" charset="0"/>
                <a:ea typeface="+mn-ea"/>
                <a:cs typeface="Arial" panose="020B0604020202020204" pitchFamily="34" charset="0"/>
              </a:defRPr>
            </a:lvl1pPr>
            <a:lvl2pPr marL="457200" indent="0" algn="ctr">
              <a:lnSpc>
                <a:spcPct val="100000"/>
              </a:lnSpc>
              <a:buNone/>
              <a:defRPr lang="de-DE" sz="1600" dirty="0" smtClean="0">
                <a:solidFill>
                  <a:schemeClr val="bg2">
                    <a:lumMod val="50000"/>
                  </a:schemeClr>
                </a:solidFill>
                <a:latin typeface="+mj-lt"/>
                <a:ea typeface="+mn-ea"/>
                <a:cs typeface="+mn-cs"/>
              </a:defRPr>
            </a:lvl2pPr>
            <a:lvl3pPr marL="914400" indent="0" algn="ctr">
              <a:lnSpc>
                <a:spcPct val="100000"/>
              </a:lnSpc>
              <a:buNone/>
              <a:defRPr lang="de-DE" sz="1600" dirty="0" smtClean="0">
                <a:solidFill>
                  <a:schemeClr val="bg2">
                    <a:lumMod val="50000"/>
                  </a:schemeClr>
                </a:solidFill>
                <a:latin typeface="+mj-lt"/>
                <a:ea typeface="+mn-ea"/>
                <a:cs typeface="+mn-cs"/>
              </a:defRPr>
            </a:lvl3pPr>
            <a:lvl4pPr marL="1371600" indent="0" algn="ctr">
              <a:lnSpc>
                <a:spcPct val="100000"/>
              </a:lnSpc>
              <a:buNone/>
              <a:defRPr lang="de-DE" sz="1600" dirty="0" smtClean="0">
                <a:solidFill>
                  <a:schemeClr val="bg2">
                    <a:lumMod val="50000"/>
                  </a:schemeClr>
                </a:solidFill>
                <a:latin typeface="+mj-lt"/>
                <a:ea typeface="+mn-ea"/>
                <a:cs typeface="+mn-cs"/>
              </a:defRPr>
            </a:lvl4pPr>
            <a:lvl5pPr marL="1828800" indent="0" algn="ctr">
              <a:lnSpc>
                <a:spcPct val="100000"/>
              </a:lnSpc>
              <a:buNone/>
              <a:defRPr lang="de-DE" sz="1600" dirty="0">
                <a:solidFill>
                  <a:schemeClr val="bg2">
                    <a:lumMod val="50000"/>
                  </a:schemeClr>
                </a:solidFill>
                <a:latin typeface="+mj-lt"/>
                <a:ea typeface="+mn-ea"/>
                <a:cs typeface="+mn-cs"/>
              </a:defRPr>
            </a:lvl5pPr>
          </a:lstStyle>
          <a:p>
            <a:pPr lvl="0"/>
            <a:r>
              <a:rPr lang="de-DE" dirty="0" smtClean="0"/>
              <a:t>Textmasterformate durch Klicken bearbeiten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Key Message cyan">
    <p:spTree>
      <p:nvGrpSpPr>
        <p:cNvPr id="1" name=""/>
        <p:cNvGrpSpPr/>
        <p:nvPr/>
      </p:nvGrpSpPr>
      <p:grpSpPr>
        <a:xfrm>
          <a:off x="0" y="0"/>
          <a:ext cx="0" cy="0"/>
          <a:chOff x="0" y="0"/>
          <a:chExt cx="0" cy="0"/>
        </a:xfrm>
      </p:grpSpPr>
      <p:sp>
        <p:nvSpPr>
          <p:cNvPr id="5" name="Rechteck 5"/>
          <p:cNvSpPr/>
          <p:nvPr/>
        </p:nvSpPr>
        <p:spPr bwMode="auto">
          <a:xfrm>
            <a:off x="160338" y="1920875"/>
            <a:ext cx="8823325" cy="4787900"/>
          </a:xfrm>
          <a:prstGeom prst="rect">
            <a:avLst/>
          </a:prstGeom>
          <a:solidFill>
            <a:schemeClr val="accent2"/>
          </a:solidFill>
          <a:ln>
            <a:noFill/>
          </a:ln>
          <a:effectLst/>
          <a:extLst/>
        </p:spPr>
        <p:txBody>
          <a:bodyPr lIns="90000" tIns="46800" rIns="90000" bIns="46800" anchor="ctr"/>
          <a:lstStyle/>
          <a:p>
            <a:pPr algn="ctr">
              <a:defRPr/>
            </a:pPr>
            <a:endParaRPr lang="de-DE" sz="1600" dirty="0">
              <a:solidFill>
                <a:schemeClr val="bg1"/>
              </a:solidFill>
              <a:latin typeface="Arial" panose="020B0604020202020204" pitchFamily="34" charset="0"/>
              <a:cs typeface="+mn-cs"/>
            </a:endParaRPr>
          </a:p>
        </p:txBody>
      </p:sp>
      <p:sp>
        <p:nvSpPr>
          <p:cNvPr id="2" name="Titel 1"/>
          <p:cNvSpPr>
            <a:spLocks noGrp="1"/>
          </p:cNvSpPr>
          <p:nvPr>
            <p:ph type="title"/>
          </p:nvPr>
        </p:nvSpPr>
        <p:spPr>
          <a:xfrm>
            <a:off x="160339" y="990326"/>
            <a:ext cx="8823324" cy="767038"/>
          </a:xfrm>
        </p:spPr>
        <p:txBody>
          <a:bodyPr/>
          <a:lstStyle/>
          <a:p>
            <a:r>
              <a:rPr lang="de-DE" dirty="0" smtClean="0"/>
              <a:t>Titelmasterformat durch Klicken bearbeiten</a:t>
            </a:r>
            <a:endParaRPr lang="de-DE" dirty="0"/>
          </a:p>
        </p:txBody>
      </p:sp>
      <p:sp>
        <p:nvSpPr>
          <p:cNvPr id="8" name="Textplatzhalter 8"/>
          <p:cNvSpPr>
            <a:spLocks noGrp="1"/>
          </p:cNvSpPr>
          <p:nvPr>
            <p:ph type="body" sz="quarter" idx="13"/>
          </p:nvPr>
        </p:nvSpPr>
        <p:spPr>
          <a:xfrm>
            <a:off x="160339" y="681039"/>
            <a:ext cx="5826124" cy="299690"/>
          </a:xfrm>
          <a:prstGeom prst="rect">
            <a:avLst/>
          </a:prstGeom>
        </p:spPr>
        <p:txBody>
          <a:bodyPr lIns="0" tIns="0" rIns="0" bIns="0" rtlCol="0">
            <a:normAutofit/>
          </a:bodyPr>
          <a:lstStyle>
            <a:lvl1pPr>
              <a:buFontTx/>
              <a:buNone/>
              <a:defRPr lang="de-DE" sz="1600" dirty="0">
                <a:ea typeface="+mj-ea"/>
                <a:cs typeface="+mj-cs"/>
              </a:defRPr>
            </a:lvl1pPr>
          </a:lstStyle>
          <a:p>
            <a:pPr lvl="0"/>
            <a:r>
              <a:rPr lang="de-DE" dirty="0" smtClean="0"/>
              <a:t>Textmasterformate durch Klicken bearbeiten</a:t>
            </a:r>
          </a:p>
        </p:txBody>
      </p:sp>
      <p:sp>
        <p:nvSpPr>
          <p:cNvPr id="7" name="Textplatzhalter 8"/>
          <p:cNvSpPr>
            <a:spLocks noGrp="1"/>
          </p:cNvSpPr>
          <p:nvPr>
            <p:ph type="body" sz="quarter" idx="14"/>
          </p:nvPr>
        </p:nvSpPr>
        <p:spPr>
          <a:xfrm>
            <a:off x="1668402" y="2492896"/>
            <a:ext cx="5807136" cy="3672408"/>
          </a:xfrm>
        </p:spPr>
        <p:txBody>
          <a:bodyPr lIns="0" tIns="0" rIns="0" bIns="0" rtlCol="0" anchor="ctr">
            <a:normAutofit/>
          </a:bodyPr>
          <a:lstStyle>
            <a:lvl1pPr marL="7937" indent="0">
              <a:buFontTx/>
              <a:buNone/>
              <a:defRPr lang="de-DE" sz="2400" smtClean="0">
                <a:solidFill>
                  <a:srgbClr val="FFFFFF"/>
                </a:solidFill>
                <a:latin typeface="Arial" panose="020B0604020202020204" pitchFamily="34" charset="0"/>
                <a:ea typeface="+mj-ea"/>
                <a:cs typeface="+mj-cs"/>
              </a:defRPr>
            </a:lvl1pPr>
            <a:lvl2pPr marL="263525" indent="0">
              <a:buFontTx/>
              <a:buNone/>
              <a:defRPr lang="de-DE" sz="2200" smtClean="0">
                <a:solidFill>
                  <a:schemeClr val="bg1"/>
                </a:solidFill>
                <a:latin typeface="DINOT-Medium" pitchFamily="50" charset="0"/>
              </a:defRPr>
            </a:lvl2pPr>
            <a:lvl3pPr marL="609600" indent="0">
              <a:buFontTx/>
              <a:buNone/>
              <a:defRPr lang="de-DE" sz="2200" smtClean="0">
                <a:solidFill>
                  <a:schemeClr val="bg1"/>
                </a:solidFill>
                <a:latin typeface="DINOT-Medium" pitchFamily="50" charset="0"/>
              </a:defRPr>
            </a:lvl3pPr>
            <a:lvl4pPr marL="903288" indent="0">
              <a:buFontTx/>
              <a:buNone/>
              <a:defRPr lang="de-DE" sz="2200" smtClean="0">
                <a:solidFill>
                  <a:schemeClr val="bg1"/>
                </a:solidFill>
                <a:latin typeface="DINOT-Medium" pitchFamily="50" charset="0"/>
              </a:defRPr>
            </a:lvl4pPr>
            <a:lvl5pPr marL="1166812" indent="0">
              <a:buFontTx/>
              <a:buNone/>
              <a:defRPr lang="de-DE" sz="2200">
                <a:solidFill>
                  <a:schemeClr val="bg1"/>
                </a:solidFill>
                <a:latin typeface="DINOT-Medium" pitchFamily="50" charset="0"/>
              </a:defRPr>
            </a:lvl5pPr>
          </a:lstStyle>
          <a:p>
            <a:pPr lvl="0"/>
            <a:r>
              <a:rPr lang="de-DE" dirty="0" smtClean="0"/>
              <a:t>Textmasterformate durch Klicken bearbeiten</a:t>
            </a:r>
          </a:p>
        </p:txBody>
      </p:sp>
      <p:sp>
        <p:nvSpPr>
          <p:cNvPr id="6" name="Foliennummernplatzhalter 3"/>
          <p:cNvSpPr>
            <a:spLocks noGrp="1"/>
          </p:cNvSpPr>
          <p:nvPr>
            <p:ph type="sldNum" sz="quarter" idx="15"/>
          </p:nvPr>
        </p:nvSpPr>
        <p:spPr/>
        <p:txBody>
          <a:bodyPr/>
          <a:lstStyle>
            <a:lvl1pPr>
              <a:defRPr sz="800">
                <a:latin typeface="Arial" panose="020B0604020202020204" pitchFamily="34" charset="0"/>
              </a:defRPr>
            </a:lvl1pPr>
          </a:lstStyle>
          <a:p>
            <a:pPr>
              <a:defRPr/>
            </a:pPr>
            <a:fld id="{2F6544CB-F033-40DF-B561-B4E6679B0725}" type="slidenum">
              <a:rPr lang="de-DE"/>
              <a:pPr>
                <a:defRPr/>
              </a:pPr>
              <a:t>‹Nr.›</a:t>
            </a:fld>
            <a:endParaRPr lang="de-DE" dirty="0"/>
          </a:p>
        </p:txBody>
      </p:sp>
      <p:sp>
        <p:nvSpPr>
          <p:cNvPr id="9" name="Fußzeilenplatzhalter 4"/>
          <p:cNvSpPr>
            <a:spLocks noGrp="1"/>
          </p:cNvSpPr>
          <p:nvPr>
            <p:ph type="ftr" sz="quarter" idx="16"/>
          </p:nvPr>
        </p:nvSpPr>
        <p:spPr>
          <a:xfrm>
            <a:off x="6732588" y="198438"/>
            <a:ext cx="1871662" cy="179387"/>
          </a:xfrm>
        </p:spPr>
        <p:txBody>
          <a:bodyPr/>
          <a:lstStyle>
            <a:lvl1pPr>
              <a:defRPr sz="800"/>
            </a:lvl1pPr>
          </a:lstStyle>
          <a:p>
            <a:pPr>
              <a:defRPr/>
            </a:pPr>
            <a:r>
              <a:rPr lang="de-DE"/>
              <a:t>© 2015 INSTITUTE OF  BRAND LOGIC</a:t>
            </a:r>
            <a:endParaRPr lang="de-D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Key Message grau">
    <p:spTree>
      <p:nvGrpSpPr>
        <p:cNvPr id="1" name=""/>
        <p:cNvGrpSpPr/>
        <p:nvPr/>
      </p:nvGrpSpPr>
      <p:grpSpPr>
        <a:xfrm>
          <a:off x="0" y="0"/>
          <a:ext cx="0" cy="0"/>
          <a:chOff x="0" y="0"/>
          <a:chExt cx="0" cy="0"/>
        </a:xfrm>
      </p:grpSpPr>
      <p:sp>
        <p:nvSpPr>
          <p:cNvPr id="5" name="Rechteck 5"/>
          <p:cNvSpPr/>
          <p:nvPr/>
        </p:nvSpPr>
        <p:spPr bwMode="auto">
          <a:xfrm>
            <a:off x="160338" y="1920875"/>
            <a:ext cx="8823325" cy="4787900"/>
          </a:xfrm>
          <a:prstGeom prst="rect">
            <a:avLst/>
          </a:prstGeom>
          <a:solidFill>
            <a:schemeClr val="bg2"/>
          </a:solidFill>
          <a:ln>
            <a:noFill/>
          </a:ln>
          <a:effectLst/>
          <a:extLst/>
        </p:spPr>
        <p:txBody>
          <a:bodyPr lIns="90000" tIns="46800" rIns="90000" bIns="46800" anchor="ctr"/>
          <a:lstStyle/>
          <a:p>
            <a:pPr algn="ctr">
              <a:defRPr/>
            </a:pPr>
            <a:endParaRPr lang="de-DE" sz="1600" dirty="0">
              <a:solidFill>
                <a:schemeClr val="bg1"/>
              </a:solidFill>
              <a:latin typeface="Arial" panose="020B0604020202020204" pitchFamily="34" charset="0"/>
              <a:cs typeface="+mn-cs"/>
            </a:endParaRPr>
          </a:p>
        </p:txBody>
      </p:sp>
      <p:sp>
        <p:nvSpPr>
          <p:cNvPr id="2" name="Titel 1"/>
          <p:cNvSpPr>
            <a:spLocks noGrp="1"/>
          </p:cNvSpPr>
          <p:nvPr>
            <p:ph type="title"/>
          </p:nvPr>
        </p:nvSpPr>
        <p:spPr>
          <a:xfrm>
            <a:off x="160339" y="990326"/>
            <a:ext cx="8823324" cy="767038"/>
          </a:xfrm>
        </p:spPr>
        <p:txBody>
          <a:bodyPr/>
          <a:lstStyle/>
          <a:p>
            <a:r>
              <a:rPr lang="de-DE" dirty="0" smtClean="0"/>
              <a:t>Titelmasterformat durch Klicken bearbeiten</a:t>
            </a:r>
            <a:endParaRPr lang="de-DE" dirty="0"/>
          </a:p>
        </p:txBody>
      </p:sp>
      <p:sp>
        <p:nvSpPr>
          <p:cNvPr id="8" name="Textplatzhalter 8"/>
          <p:cNvSpPr>
            <a:spLocks noGrp="1"/>
          </p:cNvSpPr>
          <p:nvPr>
            <p:ph type="body" sz="quarter" idx="13"/>
          </p:nvPr>
        </p:nvSpPr>
        <p:spPr>
          <a:xfrm>
            <a:off x="160339" y="681039"/>
            <a:ext cx="5826124" cy="299690"/>
          </a:xfrm>
          <a:prstGeom prst="rect">
            <a:avLst/>
          </a:prstGeom>
        </p:spPr>
        <p:txBody>
          <a:bodyPr lIns="0" tIns="0" rIns="0" bIns="0" rtlCol="0">
            <a:normAutofit/>
          </a:bodyPr>
          <a:lstStyle>
            <a:lvl1pPr>
              <a:buFontTx/>
              <a:buNone/>
              <a:defRPr lang="de-DE" sz="1600" dirty="0">
                <a:ea typeface="+mj-ea"/>
                <a:cs typeface="+mj-cs"/>
              </a:defRPr>
            </a:lvl1pPr>
          </a:lstStyle>
          <a:p>
            <a:pPr lvl="0"/>
            <a:r>
              <a:rPr lang="de-DE" dirty="0" smtClean="0"/>
              <a:t>Textmasterformate durch Klicken bearbeiten</a:t>
            </a:r>
          </a:p>
        </p:txBody>
      </p:sp>
      <p:sp>
        <p:nvSpPr>
          <p:cNvPr id="7" name="Textplatzhalter 8"/>
          <p:cNvSpPr>
            <a:spLocks noGrp="1"/>
          </p:cNvSpPr>
          <p:nvPr>
            <p:ph type="body" sz="quarter" idx="14"/>
          </p:nvPr>
        </p:nvSpPr>
        <p:spPr>
          <a:xfrm>
            <a:off x="1668402" y="2492896"/>
            <a:ext cx="5807136" cy="3672408"/>
          </a:xfrm>
        </p:spPr>
        <p:txBody>
          <a:bodyPr lIns="0" tIns="0" rIns="0" bIns="0" rtlCol="0" anchor="ctr">
            <a:normAutofit/>
          </a:bodyPr>
          <a:lstStyle>
            <a:lvl1pPr marL="7937" indent="0">
              <a:buFontTx/>
              <a:buNone/>
              <a:defRPr lang="de-DE" sz="2400" smtClean="0">
                <a:solidFill>
                  <a:schemeClr val="accent1"/>
                </a:solidFill>
                <a:latin typeface="Arial" panose="020B0604020202020204" pitchFamily="34" charset="0"/>
                <a:ea typeface="+mj-ea"/>
                <a:cs typeface="+mj-cs"/>
              </a:defRPr>
            </a:lvl1pPr>
            <a:lvl2pPr marL="263525" indent="0">
              <a:buFontTx/>
              <a:buNone/>
              <a:defRPr lang="de-DE" sz="2200" smtClean="0">
                <a:solidFill>
                  <a:schemeClr val="bg1"/>
                </a:solidFill>
                <a:latin typeface="DINOT-Medium" pitchFamily="50" charset="0"/>
              </a:defRPr>
            </a:lvl2pPr>
            <a:lvl3pPr marL="609600" indent="0">
              <a:buFontTx/>
              <a:buNone/>
              <a:defRPr lang="de-DE" sz="2200" smtClean="0">
                <a:solidFill>
                  <a:schemeClr val="bg1"/>
                </a:solidFill>
                <a:latin typeface="DINOT-Medium" pitchFamily="50" charset="0"/>
              </a:defRPr>
            </a:lvl3pPr>
            <a:lvl4pPr marL="903288" indent="0">
              <a:buFontTx/>
              <a:buNone/>
              <a:defRPr lang="de-DE" sz="2200" smtClean="0">
                <a:solidFill>
                  <a:schemeClr val="bg1"/>
                </a:solidFill>
                <a:latin typeface="DINOT-Medium" pitchFamily="50" charset="0"/>
              </a:defRPr>
            </a:lvl4pPr>
            <a:lvl5pPr marL="1166812" indent="0">
              <a:buFontTx/>
              <a:buNone/>
              <a:defRPr lang="de-DE" sz="2200">
                <a:solidFill>
                  <a:schemeClr val="bg1"/>
                </a:solidFill>
                <a:latin typeface="DINOT-Medium" pitchFamily="50" charset="0"/>
              </a:defRPr>
            </a:lvl5pPr>
          </a:lstStyle>
          <a:p>
            <a:pPr lvl="0"/>
            <a:r>
              <a:rPr lang="de-DE" dirty="0" smtClean="0"/>
              <a:t>Textmasterformate durch Klicken bearbeiten</a:t>
            </a:r>
          </a:p>
        </p:txBody>
      </p:sp>
      <p:sp>
        <p:nvSpPr>
          <p:cNvPr id="6" name="Foliennummernplatzhalter 3"/>
          <p:cNvSpPr>
            <a:spLocks noGrp="1"/>
          </p:cNvSpPr>
          <p:nvPr>
            <p:ph type="sldNum" sz="quarter" idx="15"/>
          </p:nvPr>
        </p:nvSpPr>
        <p:spPr/>
        <p:txBody>
          <a:bodyPr/>
          <a:lstStyle>
            <a:lvl1pPr>
              <a:defRPr sz="800">
                <a:latin typeface="Arial" panose="020B0604020202020204" pitchFamily="34" charset="0"/>
              </a:defRPr>
            </a:lvl1pPr>
          </a:lstStyle>
          <a:p>
            <a:pPr>
              <a:defRPr/>
            </a:pPr>
            <a:fld id="{76ACB9EB-31E4-4631-A718-777985B59F54}" type="slidenum">
              <a:rPr lang="de-DE"/>
              <a:pPr>
                <a:defRPr/>
              </a:pPr>
              <a:t>‹Nr.›</a:t>
            </a:fld>
            <a:endParaRPr lang="de-DE" dirty="0"/>
          </a:p>
        </p:txBody>
      </p:sp>
      <p:sp>
        <p:nvSpPr>
          <p:cNvPr id="9" name="Fußzeilenplatzhalter 4"/>
          <p:cNvSpPr>
            <a:spLocks noGrp="1"/>
          </p:cNvSpPr>
          <p:nvPr>
            <p:ph type="ftr" sz="quarter" idx="16"/>
          </p:nvPr>
        </p:nvSpPr>
        <p:spPr>
          <a:xfrm>
            <a:off x="6732588" y="198438"/>
            <a:ext cx="1871662" cy="179387"/>
          </a:xfrm>
        </p:spPr>
        <p:txBody>
          <a:bodyPr/>
          <a:lstStyle>
            <a:lvl1pPr>
              <a:defRPr sz="800"/>
            </a:lvl1pPr>
          </a:lstStyle>
          <a:p>
            <a:pPr>
              <a:defRPr/>
            </a:pPr>
            <a:r>
              <a:rPr lang="de-DE"/>
              <a:t>© 2015 INSTITUTE OF  BRAND LOGIC</a:t>
            </a:r>
            <a:endParaRPr lang="de-DE"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 Bild">
    <p:spTree>
      <p:nvGrpSpPr>
        <p:cNvPr id="1" name=""/>
        <p:cNvGrpSpPr/>
        <p:nvPr/>
      </p:nvGrpSpPr>
      <p:grpSpPr>
        <a:xfrm>
          <a:off x="0" y="0"/>
          <a:ext cx="0" cy="0"/>
          <a:chOff x="0" y="0"/>
          <a:chExt cx="0" cy="0"/>
        </a:xfrm>
      </p:grpSpPr>
      <p:sp>
        <p:nvSpPr>
          <p:cNvPr id="2" name="Titel 1"/>
          <p:cNvSpPr>
            <a:spLocks noGrp="1"/>
          </p:cNvSpPr>
          <p:nvPr>
            <p:ph type="title"/>
          </p:nvPr>
        </p:nvSpPr>
        <p:spPr>
          <a:xfrm>
            <a:off x="160339" y="990326"/>
            <a:ext cx="8823324" cy="767038"/>
          </a:xfrm>
        </p:spPr>
        <p:txBody>
          <a:bodyPr/>
          <a:lstStyle/>
          <a:p>
            <a:r>
              <a:rPr lang="de-DE" dirty="0" smtClean="0"/>
              <a:t>Titelmasterformat durch Klicken bearbeiten</a:t>
            </a:r>
            <a:endParaRPr lang="de-DE" dirty="0"/>
          </a:p>
        </p:txBody>
      </p:sp>
      <p:sp>
        <p:nvSpPr>
          <p:cNvPr id="8" name="Textplatzhalter 8"/>
          <p:cNvSpPr>
            <a:spLocks noGrp="1"/>
          </p:cNvSpPr>
          <p:nvPr>
            <p:ph type="body" sz="quarter" idx="13"/>
          </p:nvPr>
        </p:nvSpPr>
        <p:spPr>
          <a:xfrm>
            <a:off x="160339" y="681039"/>
            <a:ext cx="5826124" cy="299690"/>
          </a:xfrm>
          <a:prstGeom prst="rect">
            <a:avLst/>
          </a:prstGeom>
        </p:spPr>
        <p:txBody>
          <a:bodyPr lIns="0" tIns="0" rIns="0" bIns="0" rtlCol="0">
            <a:normAutofit/>
          </a:bodyPr>
          <a:lstStyle>
            <a:lvl1pPr>
              <a:buFontTx/>
              <a:buNone/>
              <a:defRPr lang="de-DE" sz="1600" dirty="0">
                <a:ea typeface="+mj-ea"/>
                <a:cs typeface="+mj-cs"/>
              </a:defRPr>
            </a:lvl1pPr>
          </a:lstStyle>
          <a:p>
            <a:pPr lvl="0"/>
            <a:r>
              <a:rPr lang="de-DE" dirty="0" smtClean="0"/>
              <a:t>Textmasterformate durch Klicken bearbeiten</a:t>
            </a:r>
          </a:p>
        </p:txBody>
      </p:sp>
      <p:sp>
        <p:nvSpPr>
          <p:cNvPr id="12" name="Bildplatzhalter 7"/>
          <p:cNvSpPr>
            <a:spLocks noGrp="1"/>
          </p:cNvSpPr>
          <p:nvPr>
            <p:ph type="pic" sz="quarter" idx="14"/>
          </p:nvPr>
        </p:nvSpPr>
        <p:spPr>
          <a:xfrm>
            <a:off x="160337" y="1920875"/>
            <a:ext cx="8823325" cy="4787900"/>
          </a:xfrm>
          <a:prstGeom prst="rect">
            <a:avLst/>
          </a:prstGeom>
          <a:solidFill>
            <a:schemeClr val="bg2"/>
          </a:solidFill>
          <a:ln>
            <a:noFill/>
          </a:ln>
        </p:spPr>
        <p:txBody>
          <a:bodyPr rtlCol="0">
            <a:normAutofit/>
          </a:bodyPr>
          <a:lstStyle>
            <a:lvl1pPr marL="0" indent="0">
              <a:buFontTx/>
              <a:buNone/>
              <a:defRPr/>
            </a:lvl1pPr>
          </a:lstStyle>
          <a:p>
            <a:pPr lvl="0"/>
            <a:r>
              <a:rPr lang="de-DE" noProof="0" smtClean="0"/>
              <a:t>Bild durch Klicken auf Symbol hinzufügen</a:t>
            </a:r>
            <a:endParaRPr lang="de-DE" noProof="0"/>
          </a:p>
        </p:txBody>
      </p:sp>
      <p:sp>
        <p:nvSpPr>
          <p:cNvPr id="5" name="Foliennummernplatzhalter 3"/>
          <p:cNvSpPr>
            <a:spLocks noGrp="1"/>
          </p:cNvSpPr>
          <p:nvPr>
            <p:ph type="sldNum" sz="quarter" idx="15"/>
          </p:nvPr>
        </p:nvSpPr>
        <p:spPr/>
        <p:txBody>
          <a:bodyPr/>
          <a:lstStyle>
            <a:lvl1pPr>
              <a:defRPr sz="800">
                <a:latin typeface="Arial" panose="020B0604020202020204" pitchFamily="34" charset="0"/>
              </a:defRPr>
            </a:lvl1pPr>
          </a:lstStyle>
          <a:p>
            <a:pPr>
              <a:defRPr/>
            </a:pPr>
            <a:fld id="{F800C386-7113-4FF9-BF60-63B3969453E5}" type="slidenum">
              <a:rPr lang="de-DE"/>
              <a:pPr>
                <a:defRPr/>
              </a:pPr>
              <a:t>‹Nr.›</a:t>
            </a:fld>
            <a:endParaRPr lang="de-DE" dirty="0"/>
          </a:p>
        </p:txBody>
      </p:sp>
      <p:sp>
        <p:nvSpPr>
          <p:cNvPr id="6" name="Fußzeilenplatzhalter 4"/>
          <p:cNvSpPr>
            <a:spLocks noGrp="1"/>
          </p:cNvSpPr>
          <p:nvPr>
            <p:ph type="ftr" sz="quarter" idx="16"/>
          </p:nvPr>
        </p:nvSpPr>
        <p:spPr>
          <a:xfrm>
            <a:off x="6732588" y="198438"/>
            <a:ext cx="1871662" cy="179387"/>
          </a:xfrm>
        </p:spPr>
        <p:txBody>
          <a:bodyPr/>
          <a:lstStyle>
            <a:lvl1pPr>
              <a:defRPr sz="800"/>
            </a:lvl1pPr>
          </a:lstStyle>
          <a:p>
            <a:pPr>
              <a:defRPr/>
            </a:pPr>
            <a:r>
              <a:rPr lang="de-DE"/>
              <a:t>© 2015 INSTITUTE OF  BRAND LOGIC</a:t>
            </a:r>
            <a:endParaRPr lang="de-DE"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Bilder">
    <p:spTree>
      <p:nvGrpSpPr>
        <p:cNvPr id="1" name=""/>
        <p:cNvGrpSpPr/>
        <p:nvPr/>
      </p:nvGrpSpPr>
      <p:grpSpPr>
        <a:xfrm>
          <a:off x="0" y="0"/>
          <a:ext cx="0" cy="0"/>
          <a:chOff x="0" y="0"/>
          <a:chExt cx="0" cy="0"/>
        </a:xfrm>
      </p:grpSpPr>
      <p:sp>
        <p:nvSpPr>
          <p:cNvPr id="2" name="Titel 1"/>
          <p:cNvSpPr>
            <a:spLocks noGrp="1"/>
          </p:cNvSpPr>
          <p:nvPr>
            <p:ph type="title"/>
          </p:nvPr>
        </p:nvSpPr>
        <p:spPr>
          <a:xfrm>
            <a:off x="160339" y="990326"/>
            <a:ext cx="8823324" cy="767038"/>
          </a:xfrm>
        </p:spPr>
        <p:txBody>
          <a:bodyPr/>
          <a:lstStyle/>
          <a:p>
            <a:r>
              <a:rPr lang="de-DE" dirty="0" smtClean="0"/>
              <a:t>Titelmasterformat durch Klicken bearbeiten</a:t>
            </a:r>
            <a:endParaRPr lang="de-DE" dirty="0"/>
          </a:p>
        </p:txBody>
      </p:sp>
      <p:sp>
        <p:nvSpPr>
          <p:cNvPr id="8" name="Textplatzhalter 8"/>
          <p:cNvSpPr>
            <a:spLocks noGrp="1"/>
          </p:cNvSpPr>
          <p:nvPr>
            <p:ph type="body" sz="quarter" idx="13"/>
          </p:nvPr>
        </p:nvSpPr>
        <p:spPr>
          <a:xfrm>
            <a:off x="160339" y="681039"/>
            <a:ext cx="5826124" cy="299690"/>
          </a:xfrm>
          <a:prstGeom prst="rect">
            <a:avLst/>
          </a:prstGeom>
        </p:spPr>
        <p:txBody>
          <a:bodyPr lIns="0" tIns="0" rIns="0" bIns="0" rtlCol="0">
            <a:normAutofit/>
          </a:bodyPr>
          <a:lstStyle>
            <a:lvl1pPr>
              <a:buFontTx/>
              <a:buNone/>
              <a:defRPr lang="de-DE" sz="1600" dirty="0">
                <a:ea typeface="+mj-ea"/>
                <a:cs typeface="+mj-cs"/>
              </a:defRPr>
            </a:lvl1pPr>
          </a:lstStyle>
          <a:p>
            <a:pPr lvl="0"/>
            <a:r>
              <a:rPr lang="de-DE" dirty="0" smtClean="0"/>
              <a:t>Textmasterformate durch Klicken bearbeiten</a:t>
            </a:r>
          </a:p>
        </p:txBody>
      </p:sp>
      <p:sp>
        <p:nvSpPr>
          <p:cNvPr id="12" name="Bildplatzhalter 7"/>
          <p:cNvSpPr>
            <a:spLocks noGrp="1"/>
          </p:cNvSpPr>
          <p:nvPr>
            <p:ph type="pic" sz="quarter" idx="14"/>
          </p:nvPr>
        </p:nvSpPr>
        <p:spPr>
          <a:xfrm>
            <a:off x="160338" y="1920875"/>
            <a:ext cx="2820988" cy="4787900"/>
          </a:xfrm>
          <a:prstGeom prst="rect">
            <a:avLst/>
          </a:prstGeom>
          <a:solidFill>
            <a:schemeClr val="bg2"/>
          </a:solidFill>
          <a:ln>
            <a:noFill/>
          </a:ln>
        </p:spPr>
        <p:txBody>
          <a:bodyPr rtlCol="0">
            <a:normAutofit/>
          </a:bodyPr>
          <a:lstStyle>
            <a:lvl1pPr marL="0" indent="0">
              <a:buFontTx/>
              <a:buNone/>
              <a:defRPr/>
            </a:lvl1pPr>
          </a:lstStyle>
          <a:p>
            <a:pPr lvl="0"/>
            <a:r>
              <a:rPr lang="de-DE" noProof="0" smtClean="0"/>
              <a:t>Bild durch Klicken auf Symbol hinzufügen</a:t>
            </a:r>
            <a:endParaRPr lang="de-DE" noProof="0"/>
          </a:p>
        </p:txBody>
      </p:sp>
      <p:sp>
        <p:nvSpPr>
          <p:cNvPr id="7" name="Bildplatzhalter 7"/>
          <p:cNvSpPr>
            <a:spLocks noGrp="1"/>
          </p:cNvSpPr>
          <p:nvPr>
            <p:ph type="pic" sz="quarter" idx="15"/>
          </p:nvPr>
        </p:nvSpPr>
        <p:spPr>
          <a:xfrm>
            <a:off x="3165475" y="1920875"/>
            <a:ext cx="2820988" cy="4787900"/>
          </a:xfrm>
          <a:prstGeom prst="rect">
            <a:avLst/>
          </a:prstGeom>
          <a:solidFill>
            <a:schemeClr val="bg2"/>
          </a:solidFill>
          <a:ln>
            <a:noFill/>
          </a:ln>
        </p:spPr>
        <p:txBody>
          <a:bodyPr rtlCol="0">
            <a:normAutofit/>
          </a:bodyPr>
          <a:lstStyle>
            <a:lvl1pPr marL="0" indent="0">
              <a:buFontTx/>
              <a:buNone/>
              <a:defRPr/>
            </a:lvl1pPr>
          </a:lstStyle>
          <a:p>
            <a:pPr lvl="0"/>
            <a:r>
              <a:rPr lang="de-DE" noProof="0" smtClean="0"/>
              <a:t>Bild durch Klicken auf Symbol hinzufügen</a:t>
            </a:r>
            <a:endParaRPr lang="de-DE" noProof="0"/>
          </a:p>
        </p:txBody>
      </p:sp>
      <p:sp>
        <p:nvSpPr>
          <p:cNvPr id="9" name="Bildplatzhalter 7"/>
          <p:cNvSpPr>
            <a:spLocks noGrp="1"/>
          </p:cNvSpPr>
          <p:nvPr>
            <p:ph type="pic" sz="quarter" idx="16"/>
          </p:nvPr>
        </p:nvSpPr>
        <p:spPr>
          <a:xfrm>
            <a:off x="6162675" y="1920875"/>
            <a:ext cx="2820988" cy="4787900"/>
          </a:xfrm>
          <a:prstGeom prst="rect">
            <a:avLst/>
          </a:prstGeom>
          <a:solidFill>
            <a:schemeClr val="bg2"/>
          </a:solidFill>
          <a:ln>
            <a:noFill/>
          </a:ln>
        </p:spPr>
        <p:txBody>
          <a:bodyPr rtlCol="0">
            <a:normAutofit/>
          </a:bodyPr>
          <a:lstStyle>
            <a:lvl1pPr marL="0" indent="0">
              <a:buFontTx/>
              <a:buNone/>
              <a:defRPr/>
            </a:lvl1pPr>
          </a:lstStyle>
          <a:p>
            <a:pPr lvl="0"/>
            <a:r>
              <a:rPr lang="de-DE" noProof="0" smtClean="0"/>
              <a:t>Bild durch Klicken auf Symbol hinzufügen</a:t>
            </a:r>
            <a:endParaRPr lang="de-DE" noProof="0"/>
          </a:p>
        </p:txBody>
      </p:sp>
      <p:sp>
        <p:nvSpPr>
          <p:cNvPr id="10" name="Foliennummernplatzhalter 3"/>
          <p:cNvSpPr>
            <a:spLocks noGrp="1"/>
          </p:cNvSpPr>
          <p:nvPr>
            <p:ph type="sldNum" sz="quarter" idx="17"/>
          </p:nvPr>
        </p:nvSpPr>
        <p:spPr/>
        <p:txBody>
          <a:bodyPr/>
          <a:lstStyle>
            <a:lvl1pPr>
              <a:defRPr sz="800">
                <a:latin typeface="Arial" panose="020B0604020202020204" pitchFamily="34" charset="0"/>
              </a:defRPr>
            </a:lvl1pPr>
          </a:lstStyle>
          <a:p>
            <a:pPr>
              <a:defRPr/>
            </a:pPr>
            <a:fld id="{DAF51858-12FA-4F48-9826-49D5B4304F18}" type="slidenum">
              <a:rPr lang="de-DE"/>
              <a:pPr>
                <a:defRPr/>
              </a:pPr>
              <a:t>‹Nr.›</a:t>
            </a:fld>
            <a:endParaRPr lang="de-DE" dirty="0"/>
          </a:p>
        </p:txBody>
      </p:sp>
      <p:sp>
        <p:nvSpPr>
          <p:cNvPr id="11" name="Fußzeilenplatzhalter 4"/>
          <p:cNvSpPr>
            <a:spLocks noGrp="1"/>
          </p:cNvSpPr>
          <p:nvPr>
            <p:ph type="ftr" sz="quarter" idx="18"/>
          </p:nvPr>
        </p:nvSpPr>
        <p:spPr>
          <a:xfrm>
            <a:off x="6732588" y="198438"/>
            <a:ext cx="1871662" cy="179387"/>
          </a:xfrm>
        </p:spPr>
        <p:txBody>
          <a:bodyPr/>
          <a:lstStyle>
            <a:lvl1pPr>
              <a:defRPr sz="800"/>
            </a:lvl1pPr>
          </a:lstStyle>
          <a:p>
            <a:pPr>
              <a:defRPr/>
            </a:pPr>
            <a:r>
              <a:rPr lang="de-DE"/>
              <a:t>© 2015 INSTITUTE OF  BRAND LOGIC</a:t>
            </a:r>
            <a:endParaRPr lang="de-DE"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4 Bilder">
    <p:spTree>
      <p:nvGrpSpPr>
        <p:cNvPr id="1" name=""/>
        <p:cNvGrpSpPr/>
        <p:nvPr/>
      </p:nvGrpSpPr>
      <p:grpSpPr>
        <a:xfrm>
          <a:off x="0" y="0"/>
          <a:ext cx="0" cy="0"/>
          <a:chOff x="0" y="0"/>
          <a:chExt cx="0" cy="0"/>
        </a:xfrm>
      </p:grpSpPr>
      <p:sp>
        <p:nvSpPr>
          <p:cNvPr id="2" name="Titel 1"/>
          <p:cNvSpPr>
            <a:spLocks noGrp="1"/>
          </p:cNvSpPr>
          <p:nvPr>
            <p:ph type="title"/>
          </p:nvPr>
        </p:nvSpPr>
        <p:spPr>
          <a:xfrm>
            <a:off x="160339" y="990326"/>
            <a:ext cx="8823324" cy="767038"/>
          </a:xfrm>
        </p:spPr>
        <p:txBody>
          <a:bodyPr/>
          <a:lstStyle/>
          <a:p>
            <a:r>
              <a:rPr lang="de-DE" dirty="0" smtClean="0"/>
              <a:t>Titelmasterformat durch Klicken bearbeiten</a:t>
            </a:r>
            <a:endParaRPr lang="de-DE" dirty="0"/>
          </a:p>
        </p:txBody>
      </p:sp>
      <p:sp>
        <p:nvSpPr>
          <p:cNvPr id="8" name="Textplatzhalter 8"/>
          <p:cNvSpPr>
            <a:spLocks noGrp="1"/>
          </p:cNvSpPr>
          <p:nvPr>
            <p:ph type="body" sz="quarter" idx="13"/>
          </p:nvPr>
        </p:nvSpPr>
        <p:spPr>
          <a:xfrm>
            <a:off x="160339" y="681039"/>
            <a:ext cx="5826124" cy="299690"/>
          </a:xfrm>
          <a:prstGeom prst="rect">
            <a:avLst/>
          </a:prstGeom>
        </p:spPr>
        <p:txBody>
          <a:bodyPr lIns="0" tIns="0" rIns="0" bIns="0" rtlCol="0">
            <a:normAutofit/>
          </a:bodyPr>
          <a:lstStyle>
            <a:lvl1pPr>
              <a:buFontTx/>
              <a:buNone/>
              <a:defRPr lang="de-DE" sz="1600" dirty="0">
                <a:ea typeface="+mj-ea"/>
                <a:cs typeface="+mj-cs"/>
              </a:defRPr>
            </a:lvl1pPr>
          </a:lstStyle>
          <a:p>
            <a:pPr lvl="0"/>
            <a:r>
              <a:rPr lang="de-DE" dirty="0" smtClean="0"/>
              <a:t>Textmasterformate durch Klicken bearbeiten</a:t>
            </a:r>
          </a:p>
        </p:txBody>
      </p:sp>
      <p:sp>
        <p:nvSpPr>
          <p:cNvPr id="12" name="Bildplatzhalter 7"/>
          <p:cNvSpPr>
            <a:spLocks noGrp="1"/>
          </p:cNvSpPr>
          <p:nvPr>
            <p:ph type="pic" sz="quarter" idx="14"/>
          </p:nvPr>
        </p:nvSpPr>
        <p:spPr>
          <a:xfrm>
            <a:off x="160337" y="1920875"/>
            <a:ext cx="4329113" cy="2311400"/>
          </a:xfrm>
          <a:prstGeom prst="rect">
            <a:avLst/>
          </a:prstGeom>
          <a:solidFill>
            <a:schemeClr val="bg2"/>
          </a:solidFill>
          <a:ln>
            <a:noFill/>
          </a:ln>
        </p:spPr>
        <p:txBody>
          <a:bodyPr rtlCol="0">
            <a:normAutofit/>
          </a:bodyPr>
          <a:lstStyle>
            <a:lvl1pPr marL="0" indent="0">
              <a:buFontTx/>
              <a:buNone/>
              <a:defRPr/>
            </a:lvl1pPr>
          </a:lstStyle>
          <a:p>
            <a:pPr lvl="0"/>
            <a:r>
              <a:rPr lang="de-DE" noProof="0" smtClean="0"/>
              <a:t>Bild durch Klicken auf Symbol hinzufügen</a:t>
            </a:r>
            <a:endParaRPr lang="de-DE" noProof="0"/>
          </a:p>
        </p:txBody>
      </p:sp>
      <p:sp>
        <p:nvSpPr>
          <p:cNvPr id="7" name="Bildplatzhalter 7"/>
          <p:cNvSpPr>
            <a:spLocks noGrp="1"/>
          </p:cNvSpPr>
          <p:nvPr>
            <p:ph type="pic" sz="quarter" idx="15"/>
          </p:nvPr>
        </p:nvSpPr>
        <p:spPr>
          <a:xfrm>
            <a:off x="160337" y="4397375"/>
            <a:ext cx="4329113" cy="2311400"/>
          </a:xfrm>
          <a:prstGeom prst="rect">
            <a:avLst/>
          </a:prstGeom>
          <a:solidFill>
            <a:schemeClr val="bg2"/>
          </a:solidFill>
          <a:ln>
            <a:noFill/>
          </a:ln>
        </p:spPr>
        <p:txBody>
          <a:bodyPr rtlCol="0">
            <a:normAutofit/>
          </a:bodyPr>
          <a:lstStyle>
            <a:lvl1pPr marL="0" indent="0">
              <a:buFontTx/>
              <a:buNone/>
              <a:defRPr/>
            </a:lvl1pPr>
          </a:lstStyle>
          <a:p>
            <a:pPr lvl="0"/>
            <a:r>
              <a:rPr lang="de-DE" noProof="0" smtClean="0"/>
              <a:t>Bild durch Klicken auf Symbol hinzufügen</a:t>
            </a:r>
            <a:endParaRPr lang="de-DE" noProof="0"/>
          </a:p>
        </p:txBody>
      </p:sp>
      <p:sp>
        <p:nvSpPr>
          <p:cNvPr id="9" name="Bildplatzhalter 7"/>
          <p:cNvSpPr>
            <a:spLocks noGrp="1"/>
          </p:cNvSpPr>
          <p:nvPr>
            <p:ph type="pic" sz="quarter" idx="16"/>
          </p:nvPr>
        </p:nvSpPr>
        <p:spPr>
          <a:xfrm>
            <a:off x="4654550" y="1920875"/>
            <a:ext cx="4329113" cy="2311400"/>
          </a:xfrm>
          <a:prstGeom prst="rect">
            <a:avLst/>
          </a:prstGeom>
          <a:solidFill>
            <a:schemeClr val="bg2"/>
          </a:solidFill>
          <a:ln>
            <a:noFill/>
          </a:ln>
        </p:spPr>
        <p:txBody>
          <a:bodyPr rtlCol="0">
            <a:normAutofit/>
          </a:bodyPr>
          <a:lstStyle>
            <a:lvl1pPr marL="0" indent="0">
              <a:buFontTx/>
              <a:buNone/>
              <a:defRPr/>
            </a:lvl1pPr>
          </a:lstStyle>
          <a:p>
            <a:pPr lvl="0"/>
            <a:r>
              <a:rPr lang="de-DE" noProof="0" smtClean="0"/>
              <a:t>Bild durch Klicken auf Symbol hinzufügen</a:t>
            </a:r>
            <a:endParaRPr lang="de-DE" noProof="0"/>
          </a:p>
        </p:txBody>
      </p:sp>
      <p:sp>
        <p:nvSpPr>
          <p:cNvPr id="13" name="Bildplatzhalter 7"/>
          <p:cNvSpPr>
            <a:spLocks noGrp="1"/>
          </p:cNvSpPr>
          <p:nvPr>
            <p:ph type="pic" sz="quarter" idx="17"/>
          </p:nvPr>
        </p:nvSpPr>
        <p:spPr>
          <a:xfrm>
            <a:off x="4654550" y="4397375"/>
            <a:ext cx="4329113" cy="2311400"/>
          </a:xfrm>
          <a:prstGeom prst="rect">
            <a:avLst/>
          </a:prstGeom>
          <a:solidFill>
            <a:schemeClr val="bg2"/>
          </a:solidFill>
          <a:ln>
            <a:noFill/>
          </a:ln>
        </p:spPr>
        <p:txBody>
          <a:bodyPr rtlCol="0">
            <a:normAutofit/>
          </a:bodyPr>
          <a:lstStyle>
            <a:lvl1pPr marL="0" indent="0">
              <a:buFontTx/>
              <a:buNone/>
              <a:defRPr/>
            </a:lvl1pPr>
          </a:lstStyle>
          <a:p>
            <a:pPr lvl="0"/>
            <a:r>
              <a:rPr lang="de-DE" noProof="0" smtClean="0"/>
              <a:t>Bild durch Klicken auf Symbol hinzufügen</a:t>
            </a:r>
            <a:endParaRPr lang="de-DE" noProof="0"/>
          </a:p>
        </p:txBody>
      </p:sp>
      <p:sp>
        <p:nvSpPr>
          <p:cNvPr id="10" name="Foliennummernplatzhalter 3"/>
          <p:cNvSpPr>
            <a:spLocks noGrp="1"/>
          </p:cNvSpPr>
          <p:nvPr>
            <p:ph type="sldNum" sz="quarter" idx="18"/>
          </p:nvPr>
        </p:nvSpPr>
        <p:spPr/>
        <p:txBody>
          <a:bodyPr/>
          <a:lstStyle>
            <a:lvl1pPr>
              <a:defRPr sz="800">
                <a:latin typeface="Arial" panose="020B0604020202020204" pitchFamily="34" charset="0"/>
              </a:defRPr>
            </a:lvl1pPr>
          </a:lstStyle>
          <a:p>
            <a:pPr>
              <a:defRPr/>
            </a:pPr>
            <a:fld id="{9E54F4AF-ABF6-41B5-90D1-A8E0E31DA7F4}" type="slidenum">
              <a:rPr lang="de-DE"/>
              <a:pPr>
                <a:defRPr/>
              </a:pPr>
              <a:t>‹Nr.›</a:t>
            </a:fld>
            <a:endParaRPr lang="de-DE" dirty="0"/>
          </a:p>
        </p:txBody>
      </p:sp>
      <p:sp>
        <p:nvSpPr>
          <p:cNvPr id="11" name="Fußzeilenplatzhalter 4"/>
          <p:cNvSpPr>
            <a:spLocks noGrp="1"/>
          </p:cNvSpPr>
          <p:nvPr>
            <p:ph type="ftr" sz="quarter" idx="19"/>
          </p:nvPr>
        </p:nvSpPr>
        <p:spPr>
          <a:xfrm>
            <a:off x="6732588" y="198438"/>
            <a:ext cx="1871662" cy="179387"/>
          </a:xfrm>
        </p:spPr>
        <p:txBody>
          <a:bodyPr/>
          <a:lstStyle>
            <a:lvl1pPr>
              <a:defRPr sz="800"/>
            </a:lvl1pPr>
          </a:lstStyle>
          <a:p>
            <a:pPr>
              <a:defRPr/>
            </a:pPr>
            <a:r>
              <a:rPr lang="de-DE"/>
              <a:t>© 2015 INSTITUTE OF  BRAND LOGIC</a:t>
            </a:r>
            <a:endParaRPr lang="de-DE"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chlussfolie">
    <p:spTree>
      <p:nvGrpSpPr>
        <p:cNvPr id="1" name=""/>
        <p:cNvGrpSpPr/>
        <p:nvPr/>
      </p:nvGrpSpPr>
      <p:grpSpPr>
        <a:xfrm>
          <a:off x="0" y="0"/>
          <a:ext cx="0" cy="0"/>
          <a:chOff x="0" y="0"/>
          <a:chExt cx="0" cy="0"/>
        </a:xfrm>
      </p:grpSpPr>
      <p:sp>
        <p:nvSpPr>
          <p:cNvPr id="2" name="Rechteck 1"/>
          <p:cNvSpPr/>
          <p:nvPr/>
        </p:nvSpPr>
        <p:spPr bwMode="auto">
          <a:xfrm>
            <a:off x="160338" y="174625"/>
            <a:ext cx="8786812" cy="5445125"/>
          </a:xfrm>
          <a:prstGeom prst="rect">
            <a:avLst/>
          </a:prstGeom>
          <a:solidFill>
            <a:srgbClr val="D5D5D5"/>
          </a:solidFill>
          <a:ln>
            <a:noFill/>
          </a:ln>
          <a:effectLst/>
          <a:extLst/>
        </p:spPr>
        <p:txBody>
          <a:bodyPr lIns="90000" tIns="46800" rIns="90000" bIns="46800" anchor="ctr"/>
          <a:lstStyle/>
          <a:p>
            <a:pPr algn="ctr">
              <a:defRPr/>
            </a:pPr>
            <a:endParaRPr lang="de-DE" sz="1600" dirty="0">
              <a:solidFill>
                <a:schemeClr val="bg1"/>
              </a:solidFill>
              <a:latin typeface="Arial" panose="020B0604020202020204" pitchFamily="34" charset="0"/>
              <a:cs typeface="+mn-cs"/>
            </a:endParaRPr>
          </a:p>
        </p:txBody>
      </p:sp>
      <p:pic>
        <p:nvPicPr>
          <p:cNvPr id="3" name="Picture 2" descr="N:\Office Management\Corporate Design NEU\Logo ohne 'Innsbruck'\LOGO_BRANDLOGIC_RZ_ohne_IB_LOW.jpg"/>
          <p:cNvPicPr>
            <a:picLocks noChangeAspect="1" noChangeArrowheads="1"/>
          </p:cNvPicPr>
          <p:nvPr/>
        </p:nvPicPr>
        <p:blipFill>
          <a:blip r:embed="rId2"/>
          <a:srcRect/>
          <a:stretch>
            <a:fillRect/>
          </a:stretch>
        </p:blipFill>
        <p:spPr bwMode="auto">
          <a:xfrm>
            <a:off x="3900488" y="174625"/>
            <a:ext cx="1306512" cy="1581150"/>
          </a:xfrm>
          <a:prstGeom prst="rect">
            <a:avLst/>
          </a:prstGeom>
          <a:noFill/>
          <a:ln w="38100">
            <a:solidFill>
              <a:schemeClr val="bg1"/>
            </a:solidFill>
            <a:miter lim="800000"/>
            <a:headEnd/>
            <a:tailEnd/>
          </a:ln>
        </p:spPr>
      </p:pic>
      <p:sp>
        <p:nvSpPr>
          <p:cNvPr id="4" name="Textfeld 2"/>
          <p:cNvSpPr txBox="1"/>
          <p:nvPr/>
        </p:nvSpPr>
        <p:spPr>
          <a:xfrm>
            <a:off x="1665288" y="6069013"/>
            <a:ext cx="5773737" cy="339725"/>
          </a:xfrm>
          <a:prstGeom prst="rect">
            <a:avLst/>
          </a:prstGeom>
          <a:noFill/>
        </p:spPr>
        <p:txBody>
          <a:bodyPr>
            <a:spAutoFit/>
          </a:bodyPr>
          <a:lstStyle/>
          <a:p>
            <a:pPr algn="ctr">
              <a:defRPr/>
            </a:pPr>
            <a:r>
              <a:rPr lang="de-DE" sz="1600" spc="50" dirty="0">
                <a:latin typeface="Arial" panose="020B0604020202020204" pitchFamily="34" charset="0"/>
                <a:cs typeface="+mn-cs"/>
              </a:rPr>
              <a:t>TRANSFORMING COMPANIES INTO LEADING BRANDS</a:t>
            </a:r>
          </a:p>
        </p:txBody>
      </p:sp>
      <p:sp>
        <p:nvSpPr>
          <p:cNvPr id="5" name="Textfeld 9"/>
          <p:cNvSpPr txBox="1"/>
          <p:nvPr/>
        </p:nvSpPr>
        <p:spPr>
          <a:xfrm>
            <a:off x="755650" y="2697163"/>
            <a:ext cx="6840538" cy="1477962"/>
          </a:xfrm>
          <a:prstGeom prst="rect">
            <a:avLst/>
          </a:prstGeom>
          <a:noFill/>
        </p:spPr>
        <p:txBody>
          <a:bodyPr lIns="0" tIns="0" rIns="0" bIns="0">
            <a:spAutoFit/>
          </a:bodyPr>
          <a:lstStyle/>
          <a:p>
            <a:pPr>
              <a:defRPr/>
            </a:pPr>
            <a:r>
              <a:rPr lang="de-DE" sz="3200" dirty="0">
                <a:solidFill>
                  <a:schemeClr val="accent1"/>
                </a:solidFill>
                <a:latin typeface="Arial" panose="020B0604020202020204" pitchFamily="34" charset="0"/>
                <a:cs typeface="+mn-cs"/>
              </a:rPr>
              <a:t>Vielen Dank</a:t>
            </a:r>
            <a:br>
              <a:rPr lang="de-DE" sz="3200" dirty="0">
                <a:solidFill>
                  <a:schemeClr val="accent1"/>
                </a:solidFill>
                <a:latin typeface="Arial" panose="020B0604020202020204" pitchFamily="34" charset="0"/>
                <a:cs typeface="+mn-cs"/>
              </a:rPr>
            </a:br>
            <a:r>
              <a:rPr lang="de-DE" sz="3200" dirty="0">
                <a:solidFill>
                  <a:schemeClr val="accent1"/>
                </a:solidFill>
                <a:latin typeface="Arial" panose="020B0604020202020204" pitchFamily="34" charset="0"/>
                <a:cs typeface="+mn-cs"/>
              </a:rPr>
              <a:t>für Ihre Aufmerksamkeit.</a:t>
            </a:r>
          </a:p>
          <a:p>
            <a:pPr>
              <a:defRPr/>
            </a:pPr>
            <a:endParaRPr lang="de-DE" sz="3200" dirty="0">
              <a:solidFill>
                <a:schemeClr val="accent1"/>
              </a:solidFill>
              <a:latin typeface="Arial" panose="020B0604020202020204" pitchFamily="34" charset="0"/>
              <a:cs typeface="+mn-c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Impressum">
    <p:spTree>
      <p:nvGrpSpPr>
        <p:cNvPr id="1" name=""/>
        <p:cNvGrpSpPr/>
        <p:nvPr/>
      </p:nvGrpSpPr>
      <p:grpSpPr>
        <a:xfrm>
          <a:off x="0" y="0"/>
          <a:ext cx="0" cy="0"/>
          <a:chOff x="0" y="0"/>
          <a:chExt cx="0" cy="0"/>
        </a:xfrm>
      </p:grpSpPr>
      <p:sp>
        <p:nvSpPr>
          <p:cNvPr id="2" name="Rechteck 1"/>
          <p:cNvSpPr/>
          <p:nvPr/>
        </p:nvSpPr>
        <p:spPr bwMode="auto">
          <a:xfrm>
            <a:off x="160338" y="174625"/>
            <a:ext cx="8786812" cy="5445125"/>
          </a:xfrm>
          <a:prstGeom prst="rect">
            <a:avLst/>
          </a:prstGeom>
          <a:solidFill>
            <a:srgbClr val="D5D5D5"/>
          </a:solidFill>
          <a:ln>
            <a:noFill/>
          </a:ln>
          <a:effectLst/>
          <a:extLst/>
        </p:spPr>
        <p:txBody>
          <a:bodyPr lIns="90000" tIns="46800" rIns="90000" bIns="46800" anchor="ctr"/>
          <a:lstStyle/>
          <a:p>
            <a:pPr algn="ctr">
              <a:defRPr/>
            </a:pPr>
            <a:endParaRPr lang="de-DE" sz="1600" dirty="0">
              <a:solidFill>
                <a:schemeClr val="bg1"/>
              </a:solidFill>
              <a:latin typeface="Arial" panose="020B0604020202020204" pitchFamily="34" charset="0"/>
              <a:cs typeface="+mn-cs"/>
            </a:endParaRPr>
          </a:p>
        </p:txBody>
      </p:sp>
      <p:pic>
        <p:nvPicPr>
          <p:cNvPr id="3" name="Picture 2" descr="N:\Office Management\Corporate Design NEU\Logo ohne 'Innsbruck'\LOGO_BRANDLOGIC_RZ_ohne_IB_LOW.jpg"/>
          <p:cNvPicPr>
            <a:picLocks noChangeAspect="1" noChangeArrowheads="1"/>
          </p:cNvPicPr>
          <p:nvPr/>
        </p:nvPicPr>
        <p:blipFill>
          <a:blip r:embed="rId2"/>
          <a:srcRect/>
          <a:stretch>
            <a:fillRect/>
          </a:stretch>
        </p:blipFill>
        <p:spPr bwMode="auto">
          <a:xfrm>
            <a:off x="3900488" y="174625"/>
            <a:ext cx="1306512" cy="1581150"/>
          </a:xfrm>
          <a:prstGeom prst="rect">
            <a:avLst/>
          </a:prstGeom>
          <a:noFill/>
          <a:ln w="38100">
            <a:solidFill>
              <a:schemeClr val="bg1"/>
            </a:solidFill>
            <a:miter lim="800000"/>
            <a:headEnd/>
            <a:tailEnd/>
          </a:ln>
        </p:spPr>
      </p:pic>
      <p:sp>
        <p:nvSpPr>
          <p:cNvPr id="4" name="Textfeld 2"/>
          <p:cNvSpPr txBox="1"/>
          <p:nvPr/>
        </p:nvSpPr>
        <p:spPr>
          <a:xfrm>
            <a:off x="1665288" y="6069013"/>
            <a:ext cx="5773737" cy="339725"/>
          </a:xfrm>
          <a:prstGeom prst="rect">
            <a:avLst/>
          </a:prstGeom>
          <a:noFill/>
        </p:spPr>
        <p:txBody>
          <a:bodyPr>
            <a:spAutoFit/>
          </a:bodyPr>
          <a:lstStyle/>
          <a:p>
            <a:pPr algn="ctr">
              <a:defRPr/>
            </a:pPr>
            <a:r>
              <a:rPr lang="de-DE" sz="1600" spc="50" dirty="0">
                <a:latin typeface="Arial" panose="020B0604020202020204" pitchFamily="34" charset="0"/>
                <a:cs typeface="+mn-cs"/>
              </a:rPr>
              <a:t>TRANSFORMING COMPANIES INTO LEADING BRANDS</a:t>
            </a:r>
          </a:p>
        </p:txBody>
      </p:sp>
      <p:sp>
        <p:nvSpPr>
          <p:cNvPr id="5" name="Textfeld 5"/>
          <p:cNvSpPr txBox="1"/>
          <p:nvPr/>
        </p:nvSpPr>
        <p:spPr>
          <a:xfrm>
            <a:off x="827088" y="2070100"/>
            <a:ext cx="3384550" cy="3384550"/>
          </a:xfrm>
          <a:prstGeom prst="rect">
            <a:avLst/>
          </a:prstGeom>
          <a:noFill/>
        </p:spPr>
        <p:txBody>
          <a:bodyPr lIns="0" tIns="0" rIns="0" bIns="0">
            <a:spAutoFit/>
          </a:bodyPr>
          <a:lstStyle/>
          <a:p>
            <a:pPr>
              <a:defRPr/>
            </a:pPr>
            <a:r>
              <a:rPr lang="de-DE" sz="1000" dirty="0">
                <a:latin typeface="Arial" panose="020B0604020202020204" pitchFamily="34" charset="0"/>
                <a:cs typeface="+mn-cs"/>
              </a:rPr>
              <a:t>© Copyright INSTITUTE OF BRAND LOGIC</a:t>
            </a:r>
          </a:p>
          <a:p>
            <a:pPr>
              <a:defRPr/>
            </a:pPr>
            <a:r>
              <a:rPr lang="de-DE" sz="1000" dirty="0">
                <a:latin typeface="Arial" panose="020B0604020202020204" pitchFamily="34" charset="0"/>
                <a:cs typeface="+mn-cs"/>
              </a:rPr>
              <a:t>Alle Rechte vorbehalten, insbesondere das Recht auf </a:t>
            </a:r>
            <a:r>
              <a:rPr lang="de-DE" sz="1000" dirty="0" err="1">
                <a:latin typeface="Arial" panose="020B0604020202020204" pitchFamily="34" charset="0"/>
                <a:cs typeface="+mn-cs"/>
              </a:rPr>
              <a:t>Ver-vielfältigung</a:t>
            </a:r>
            <a:r>
              <a:rPr lang="de-DE" sz="1000" dirty="0">
                <a:latin typeface="Arial" panose="020B0604020202020204" pitchFamily="34" charset="0"/>
                <a:cs typeface="+mn-cs"/>
              </a:rPr>
              <a:t> und Verbreitung sowie Übersetzung. Kein Teil dieser Präsentation darf in irgendeiner Form ohne schrift-</a:t>
            </a:r>
            <a:r>
              <a:rPr lang="de-DE" sz="1000" dirty="0" err="1">
                <a:latin typeface="Arial" panose="020B0604020202020204" pitchFamily="34" charset="0"/>
                <a:cs typeface="+mn-cs"/>
              </a:rPr>
              <a:t>liche</a:t>
            </a:r>
            <a:r>
              <a:rPr lang="de-DE" sz="1000" dirty="0">
                <a:latin typeface="Arial" panose="020B0604020202020204" pitchFamily="34" charset="0"/>
                <a:cs typeface="+mn-cs"/>
              </a:rPr>
              <a:t> Genehmigung reproduziert werden oder unter </a:t>
            </a:r>
            <a:r>
              <a:rPr lang="de-DE" sz="1000" dirty="0" err="1">
                <a:latin typeface="Arial" panose="020B0604020202020204" pitchFamily="34" charset="0"/>
                <a:cs typeface="+mn-cs"/>
              </a:rPr>
              <a:t>Verwen</a:t>
            </a:r>
            <a:r>
              <a:rPr lang="de-DE" sz="1000" dirty="0">
                <a:latin typeface="Arial" panose="020B0604020202020204" pitchFamily="34" charset="0"/>
                <a:cs typeface="+mn-cs"/>
              </a:rPr>
              <a:t>-dung elektronischer Systeme verarbeitet, vervielfältigt oder verbreitet werden.</a:t>
            </a:r>
            <a:br>
              <a:rPr lang="de-DE" sz="1000" dirty="0">
                <a:latin typeface="Arial" panose="020B0604020202020204" pitchFamily="34" charset="0"/>
                <a:cs typeface="+mn-cs"/>
              </a:rPr>
            </a:br>
            <a:endParaRPr lang="de-DE" sz="1000" dirty="0">
              <a:latin typeface="Arial" panose="020B0604020202020204" pitchFamily="34" charset="0"/>
              <a:cs typeface="+mn-cs"/>
            </a:endParaRPr>
          </a:p>
          <a:p>
            <a:pPr>
              <a:defRPr/>
            </a:pPr>
            <a:r>
              <a:rPr lang="de-DE" sz="1000" dirty="0">
                <a:latin typeface="Arial" panose="020B0604020202020204" pitchFamily="34" charset="0"/>
                <a:cs typeface="+mn-cs"/>
              </a:rPr>
              <a:t>Markenrechte</a:t>
            </a:r>
            <a:br>
              <a:rPr lang="de-DE" sz="1000" dirty="0">
                <a:latin typeface="Arial" panose="020B0604020202020204" pitchFamily="34" charset="0"/>
                <a:cs typeface="+mn-cs"/>
              </a:rPr>
            </a:br>
            <a:r>
              <a:rPr lang="de-DE" sz="1000" dirty="0">
                <a:latin typeface="Arial" panose="020B0604020202020204" pitchFamily="34" charset="0"/>
                <a:cs typeface="+mn-cs"/>
              </a:rPr>
              <a:t>Alle in dieser Präsentation erwähnten Produkte sind ein-getragene Marken der jeweiligen Hersteller. </a:t>
            </a:r>
          </a:p>
          <a:p>
            <a:pPr>
              <a:defRPr/>
            </a:pPr>
            <a:endParaRPr lang="de-DE" sz="1000" dirty="0">
              <a:latin typeface="Arial" panose="020B0604020202020204" pitchFamily="34" charset="0"/>
              <a:cs typeface="+mn-cs"/>
            </a:endParaRPr>
          </a:p>
          <a:p>
            <a:pPr>
              <a:defRPr/>
            </a:pPr>
            <a:r>
              <a:rPr lang="de-DE" sz="1000" dirty="0">
                <a:latin typeface="Arial" panose="020B0604020202020204" pitchFamily="34" charset="0"/>
                <a:cs typeface="+mn-cs"/>
              </a:rPr>
              <a:t>Bildrechte</a:t>
            </a:r>
            <a:br>
              <a:rPr lang="de-DE" sz="1000" dirty="0">
                <a:latin typeface="Arial" panose="020B0604020202020204" pitchFamily="34" charset="0"/>
                <a:cs typeface="+mn-cs"/>
              </a:rPr>
            </a:br>
            <a:r>
              <a:rPr lang="de-DE" sz="1000" dirty="0">
                <a:latin typeface="Arial" panose="020B0604020202020204" pitchFamily="34" charset="0"/>
                <a:cs typeface="+mn-cs"/>
              </a:rPr>
              <a:t>Alle in dieser Präsentation gezeigten Bilder (Fotografien/Illustrationen) unterliegen dem Urheberrecht. Das Recht zur Nutzung, Verwertung oder Verbreitung dieser Bilder wird durch Übergabe der Präsentation nicht ebenfalls übergeben. Die Weiterverwendung eines oder mehrerer Bilder ist somit ein Verstoß gegen das Urheberrecht des jeweiligen Autors. Zur Weiterverwendung sind die Nutzungsrechte beim jeweiligen Autor selbständig einzuholen. </a:t>
            </a:r>
          </a:p>
        </p:txBody>
      </p:sp>
      <p:sp>
        <p:nvSpPr>
          <p:cNvPr id="6" name="Textfeld 6"/>
          <p:cNvSpPr txBox="1"/>
          <p:nvPr/>
        </p:nvSpPr>
        <p:spPr>
          <a:xfrm>
            <a:off x="4675188" y="2070100"/>
            <a:ext cx="3622675" cy="3076575"/>
          </a:xfrm>
          <a:prstGeom prst="rect">
            <a:avLst/>
          </a:prstGeom>
          <a:noFill/>
        </p:spPr>
        <p:txBody>
          <a:bodyPr lIns="0" tIns="0" rIns="0" bIns="0">
            <a:spAutoFit/>
          </a:bodyPr>
          <a:lstStyle/>
          <a:p>
            <a:pPr>
              <a:defRPr/>
            </a:pPr>
            <a:r>
              <a:rPr lang="de-DE" sz="1000" dirty="0">
                <a:latin typeface="Arial" panose="020B0604020202020204" pitchFamily="34" charset="0"/>
                <a:cs typeface="+mn-cs"/>
              </a:rPr>
              <a:t>Herausgeber</a:t>
            </a:r>
          </a:p>
          <a:p>
            <a:pPr>
              <a:defRPr/>
            </a:pPr>
            <a:r>
              <a:rPr lang="de-DE" sz="1000" dirty="0">
                <a:latin typeface="Arial" panose="020B0604020202020204" pitchFamily="34" charset="0"/>
                <a:cs typeface="+mn-cs"/>
              </a:rPr>
              <a:t>INSTITUTE OF BRAND LOGIC</a:t>
            </a:r>
            <a:br>
              <a:rPr lang="de-DE" sz="1000" dirty="0">
                <a:latin typeface="Arial" panose="020B0604020202020204" pitchFamily="34" charset="0"/>
                <a:cs typeface="+mn-cs"/>
              </a:rPr>
            </a:br>
            <a:r>
              <a:rPr lang="de-DE" sz="1000" dirty="0">
                <a:latin typeface="Arial" panose="020B0604020202020204" pitchFamily="34" charset="0"/>
                <a:cs typeface="+mn-cs"/>
              </a:rPr>
              <a:t>Markenentwicklung GmbH</a:t>
            </a:r>
          </a:p>
          <a:p>
            <a:pPr>
              <a:defRPr/>
            </a:pPr>
            <a:endParaRPr lang="de-DE" sz="1000" dirty="0">
              <a:latin typeface="Arial" panose="020B0604020202020204" pitchFamily="34" charset="0"/>
              <a:cs typeface="+mn-cs"/>
            </a:endParaRPr>
          </a:p>
          <a:p>
            <a:pPr>
              <a:defRPr/>
            </a:pPr>
            <a:r>
              <a:rPr lang="de-DE" sz="1000" dirty="0">
                <a:latin typeface="Arial" panose="020B0604020202020204" pitchFamily="34" charset="0"/>
                <a:cs typeface="+mn-cs"/>
              </a:rPr>
              <a:t>Büro Innsbruck:	</a:t>
            </a:r>
          </a:p>
          <a:p>
            <a:pPr>
              <a:defRPr/>
            </a:pPr>
            <a:r>
              <a:rPr lang="de-DE" sz="1000" dirty="0">
                <a:latin typeface="Arial" panose="020B0604020202020204" pitchFamily="34" charset="0"/>
                <a:cs typeface="+mn-cs"/>
              </a:rPr>
              <a:t>Ing.-Etzel-Straße 17</a:t>
            </a:r>
          </a:p>
          <a:p>
            <a:pPr>
              <a:defRPr/>
            </a:pPr>
            <a:r>
              <a:rPr lang="de-DE" sz="1000" dirty="0">
                <a:latin typeface="Arial" panose="020B0604020202020204" pitchFamily="34" charset="0"/>
                <a:cs typeface="+mn-cs"/>
              </a:rPr>
              <a:t>A-6020 Innsbruck</a:t>
            </a:r>
          </a:p>
          <a:p>
            <a:pPr>
              <a:defRPr/>
            </a:pPr>
            <a:endParaRPr lang="de-DE" sz="1000" dirty="0">
              <a:latin typeface="Arial" panose="020B0604020202020204" pitchFamily="34" charset="0"/>
              <a:cs typeface="+mn-cs"/>
            </a:endParaRPr>
          </a:p>
          <a:p>
            <a:pPr>
              <a:defRPr/>
            </a:pPr>
            <a:r>
              <a:rPr lang="de-DE" sz="1000" dirty="0">
                <a:latin typeface="Arial" panose="020B0604020202020204" pitchFamily="34" charset="0"/>
                <a:cs typeface="+mn-cs"/>
              </a:rPr>
              <a:t>Geschäftszahl: II-Gew-00697e/2001</a:t>
            </a:r>
          </a:p>
          <a:p>
            <a:pPr>
              <a:defRPr/>
            </a:pPr>
            <a:r>
              <a:rPr lang="de-DE" sz="1000" dirty="0">
                <a:latin typeface="Arial" panose="020B0604020202020204" pitchFamily="34" charset="0"/>
                <a:cs typeface="+mn-cs"/>
              </a:rPr>
              <a:t>Firmenbuchnummer: FN 202161 x</a:t>
            </a:r>
          </a:p>
          <a:p>
            <a:pPr>
              <a:defRPr/>
            </a:pPr>
            <a:endParaRPr lang="de-DE" sz="1000" dirty="0">
              <a:latin typeface="Arial" panose="020B0604020202020204" pitchFamily="34" charset="0"/>
              <a:cs typeface="+mn-cs"/>
            </a:endParaRPr>
          </a:p>
          <a:p>
            <a:pPr>
              <a:defRPr/>
            </a:pPr>
            <a:r>
              <a:rPr lang="de-DE" sz="1000" dirty="0">
                <a:latin typeface="Arial" panose="020B0604020202020204" pitchFamily="34" charset="0"/>
                <a:cs typeface="+mn-cs"/>
              </a:rPr>
              <a:t>Gerichtsstand: Innsbruck</a:t>
            </a:r>
          </a:p>
          <a:p>
            <a:pPr>
              <a:defRPr/>
            </a:pPr>
            <a:endParaRPr lang="de-DE" sz="1000" dirty="0">
              <a:latin typeface="Arial" panose="020B0604020202020204" pitchFamily="34" charset="0"/>
              <a:cs typeface="+mn-cs"/>
            </a:endParaRPr>
          </a:p>
          <a:p>
            <a:pPr>
              <a:defRPr/>
            </a:pPr>
            <a:r>
              <a:rPr lang="de-DE" sz="1000" dirty="0">
                <a:latin typeface="Arial" panose="020B0604020202020204" pitchFamily="34" charset="0"/>
                <a:cs typeface="+mn-cs"/>
              </a:rPr>
              <a:t>Gewerberegisternummer: 14694</a:t>
            </a:r>
          </a:p>
          <a:p>
            <a:pPr>
              <a:defRPr/>
            </a:pPr>
            <a:endParaRPr lang="de-DE" sz="1000" dirty="0">
              <a:latin typeface="Arial" panose="020B0604020202020204" pitchFamily="34" charset="0"/>
              <a:cs typeface="+mn-cs"/>
            </a:endParaRPr>
          </a:p>
          <a:p>
            <a:pPr>
              <a:defRPr/>
            </a:pPr>
            <a:r>
              <a:rPr lang="de-DE" sz="1000" dirty="0">
                <a:latin typeface="Arial" panose="020B0604020202020204" pitchFamily="34" charset="0"/>
                <a:cs typeface="+mn-cs"/>
              </a:rPr>
              <a:t>Gewerbe: Unternehmensberater einschließlich der Unter-</a:t>
            </a:r>
            <a:r>
              <a:rPr lang="de-DE" sz="1000" dirty="0" err="1">
                <a:latin typeface="Arial" panose="020B0604020202020204" pitchFamily="34" charset="0"/>
                <a:cs typeface="+mn-cs"/>
              </a:rPr>
              <a:t>nehmensreorganisatoren</a:t>
            </a:r>
            <a:r>
              <a:rPr lang="de-DE" sz="1000" dirty="0">
                <a:latin typeface="Arial" panose="020B0604020202020204" pitchFamily="34" charset="0"/>
                <a:cs typeface="+mn-cs"/>
              </a:rPr>
              <a:t> gem. § 124 Z. 16 GewO 1994, eingeschränkt auf Marketing und Organisationsentwicklung</a:t>
            </a:r>
          </a:p>
          <a:p>
            <a:pPr>
              <a:defRPr/>
            </a:pPr>
            <a:endParaRPr lang="de-DE" sz="1000" dirty="0">
              <a:latin typeface="Arial" panose="020B0604020202020204" pitchFamily="34" charset="0"/>
              <a:cs typeface="+mn-cs"/>
            </a:endParaRPr>
          </a:p>
          <a:p>
            <a:pPr>
              <a:defRPr/>
            </a:pPr>
            <a:r>
              <a:rPr lang="de-DE" sz="1000" dirty="0">
                <a:latin typeface="Arial" panose="020B0604020202020204" pitchFamily="34" charset="0"/>
                <a:cs typeface="+mn-cs"/>
              </a:rPr>
              <a:t>UID-Nummer: ATU 50764301</a:t>
            </a:r>
          </a:p>
        </p:txBody>
      </p:sp>
      <p:sp>
        <p:nvSpPr>
          <p:cNvPr id="7" name="Textfeld 7"/>
          <p:cNvSpPr txBox="1"/>
          <p:nvPr/>
        </p:nvSpPr>
        <p:spPr>
          <a:xfrm>
            <a:off x="6513513" y="2674938"/>
            <a:ext cx="1366837" cy="461962"/>
          </a:xfrm>
          <a:prstGeom prst="rect">
            <a:avLst/>
          </a:prstGeom>
          <a:noFill/>
        </p:spPr>
        <p:txBody>
          <a:bodyPr lIns="0" tIns="0" rIns="0" bIns="0">
            <a:spAutoFit/>
          </a:bodyPr>
          <a:lstStyle/>
          <a:p>
            <a:pPr>
              <a:defRPr/>
            </a:pPr>
            <a:r>
              <a:rPr lang="de-DE" sz="1000" dirty="0">
                <a:latin typeface="Arial" panose="020B0604020202020204" pitchFamily="34" charset="0"/>
                <a:cs typeface="+mn-cs"/>
              </a:rPr>
              <a:t>Büro München:</a:t>
            </a:r>
          </a:p>
          <a:p>
            <a:pPr>
              <a:defRPr/>
            </a:pPr>
            <a:r>
              <a:rPr lang="de-DE" sz="1000" dirty="0" err="1">
                <a:latin typeface="Arial" panose="020B0604020202020204" pitchFamily="34" charset="0"/>
                <a:cs typeface="+mn-cs"/>
              </a:rPr>
              <a:t>Ganghoferstraße</a:t>
            </a:r>
            <a:r>
              <a:rPr lang="de-DE" sz="1000" dirty="0">
                <a:latin typeface="Arial" panose="020B0604020202020204" pitchFamily="34" charset="0"/>
                <a:cs typeface="+mn-cs"/>
              </a:rPr>
              <a:t> 66</a:t>
            </a:r>
          </a:p>
          <a:p>
            <a:pPr>
              <a:defRPr/>
            </a:pPr>
            <a:r>
              <a:rPr lang="de-DE" sz="1000" dirty="0">
                <a:latin typeface="Arial" panose="020B0604020202020204" pitchFamily="34" charset="0"/>
                <a:cs typeface="+mn-cs"/>
              </a:rPr>
              <a:t>D-80339 München</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1_Titelfolie">
    <p:spTree>
      <p:nvGrpSpPr>
        <p:cNvPr id="1" name=""/>
        <p:cNvGrpSpPr/>
        <p:nvPr/>
      </p:nvGrpSpPr>
      <p:grpSpPr>
        <a:xfrm>
          <a:off x="0" y="0"/>
          <a:ext cx="0" cy="0"/>
          <a:chOff x="0" y="0"/>
          <a:chExt cx="0" cy="0"/>
        </a:xfrm>
      </p:grpSpPr>
      <p:pic>
        <p:nvPicPr>
          <p:cNvPr id="5" name="Picture 2" descr="N:\Office Management\Corporate Design NEU\Logo ohne 'Innsbruck'\LOGO_BRANDLOGIC_RZ_ohne_IB_LOW.jpg"/>
          <p:cNvPicPr>
            <a:picLocks noChangeAspect="1" noChangeArrowheads="1"/>
          </p:cNvPicPr>
          <p:nvPr userDrawn="1"/>
        </p:nvPicPr>
        <p:blipFill>
          <a:blip r:embed="rId2"/>
          <a:srcRect/>
          <a:stretch>
            <a:fillRect/>
          </a:stretch>
        </p:blipFill>
        <p:spPr bwMode="auto">
          <a:xfrm>
            <a:off x="3843338" y="549275"/>
            <a:ext cx="1457325" cy="1763713"/>
          </a:xfrm>
          <a:prstGeom prst="rect">
            <a:avLst/>
          </a:prstGeom>
          <a:noFill/>
          <a:ln w="9525">
            <a:noFill/>
            <a:miter lim="800000"/>
            <a:headEnd/>
            <a:tailEnd/>
          </a:ln>
        </p:spPr>
      </p:pic>
      <p:sp>
        <p:nvSpPr>
          <p:cNvPr id="6" name="Rectangle 20"/>
          <p:cNvSpPr>
            <a:spLocks noChangeArrowheads="1"/>
          </p:cNvSpPr>
          <p:nvPr userDrawn="1"/>
        </p:nvSpPr>
        <p:spPr bwMode="auto">
          <a:xfrm>
            <a:off x="0" y="6065838"/>
            <a:ext cx="9144000" cy="792162"/>
          </a:xfrm>
          <a:prstGeom prst="rect">
            <a:avLst/>
          </a:prstGeom>
          <a:gradFill rotWithShape="1">
            <a:gsLst>
              <a:gs pos="78000">
                <a:srgbClr val="969696"/>
              </a:gs>
              <a:gs pos="100000">
                <a:srgbClr val="969696">
                  <a:gamma/>
                  <a:tint val="14118"/>
                  <a:invGamma/>
                </a:srgbClr>
              </a:gs>
            </a:gsLst>
            <a:lin ang="0" scaled="1"/>
          </a:gradFill>
          <a:ln>
            <a:noFill/>
          </a:ln>
          <a:effectLst/>
          <a:extLst/>
        </p:spPr>
        <p:txBody>
          <a:bodyPr wrap="none" anchor="ctr"/>
          <a:lstStyle/>
          <a:p>
            <a:pPr algn="ctr">
              <a:defRPr/>
            </a:pPr>
            <a:r>
              <a:rPr lang="en-US" dirty="0">
                <a:latin typeface="Arial" panose="020B0604020202020204" pitchFamily="34" charset="0"/>
                <a:cs typeface="+mn-cs"/>
              </a:rPr>
              <a:t> </a:t>
            </a:r>
          </a:p>
        </p:txBody>
      </p:sp>
      <p:sp>
        <p:nvSpPr>
          <p:cNvPr id="18" name="Textplatzhalter 17"/>
          <p:cNvSpPr>
            <a:spLocks noGrp="1"/>
          </p:cNvSpPr>
          <p:nvPr>
            <p:ph type="body" sz="quarter" idx="11"/>
          </p:nvPr>
        </p:nvSpPr>
        <p:spPr>
          <a:xfrm>
            <a:off x="972000" y="5237747"/>
            <a:ext cx="7200000" cy="836111"/>
          </a:xfrm>
          <a:noFill/>
          <a:ln>
            <a:noFill/>
          </a:ln>
        </p:spPr>
        <p:txBody>
          <a:bodyPr anchor="b"/>
          <a:lstStyle>
            <a:lvl1pPr marL="0" indent="0" algn="ctr">
              <a:lnSpc>
                <a:spcPct val="100000"/>
              </a:lnSpc>
              <a:spcBef>
                <a:spcPts val="0"/>
              </a:spcBef>
              <a:spcAft>
                <a:spcPts val="0"/>
              </a:spcAft>
              <a:buNone/>
              <a:defRPr lang="de-DE" sz="1600" dirty="0" smtClean="0">
                <a:solidFill>
                  <a:schemeClr val="bg2">
                    <a:lumMod val="50000"/>
                  </a:schemeClr>
                </a:solidFill>
                <a:latin typeface="Arial" panose="020B0604020202020204" pitchFamily="34" charset="0"/>
                <a:ea typeface="+mn-ea"/>
                <a:cs typeface="+mn-cs"/>
              </a:defRPr>
            </a:lvl1pPr>
            <a:lvl2pPr marL="457200" indent="0" algn="ctr">
              <a:lnSpc>
                <a:spcPct val="100000"/>
              </a:lnSpc>
              <a:buNone/>
              <a:defRPr lang="de-DE" sz="1600" dirty="0" smtClean="0">
                <a:solidFill>
                  <a:schemeClr val="bg2">
                    <a:lumMod val="50000"/>
                  </a:schemeClr>
                </a:solidFill>
                <a:latin typeface="+mj-lt"/>
                <a:ea typeface="+mn-ea"/>
                <a:cs typeface="+mn-cs"/>
              </a:defRPr>
            </a:lvl2pPr>
            <a:lvl3pPr marL="914400" indent="0" algn="ctr">
              <a:lnSpc>
                <a:spcPct val="100000"/>
              </a:lnSpc>
              <a:buNone/>
              <a:defRPr lang="de-DE" sz="1600" dirty="0" smtClean="0">
                <a:solidFill>
                  <a:schemeClr val="bg2">
                    <a:lumMod val="50000"/>
                  </a:schemeClr>
                </a:solidFill>
                <a:latin typeface="+mj-lt"/>
                <a:ea typeface="+mn-ea"/>
                <a:cs typeface="+mn-cs"/>
              </a:defRPr>
            </a:lvl3pPr>
            <a:lvl4pPr marL="1371600" indent="0" algn="ctr">
              <a:lnSpc>
                <a:spcPct val="100000"/>
              </a:lnSpc>
              <a:buNone/>
              <a:defRPr lang="de-DE" sz="1600" dirty="0" smtClean="0">
                <a:solidFill>
                  <a:schemeClr val="bg2">
                    <a:lumMod val="50000"/>
                  </a:schemeClr>
                </a:solidFill>
                <a:latin typeface="+mj-lt"/>
                <a:ea typeface="+mn-ea"/>
                <a:cs typeface="+mn-cs"/>
              </a:defRPr>
            </a:lvl4pPr>
            <a:lvl5pPr marL="1828800" indent="0" algn="ctr">
              <a:lnSpc>
                <a:spcPct val="100000"/>
              </a:lnSpc>
              <a:buNone/>
              <a:defRPr lang="de-DE" sz="1600" dirty="0">
                <a:solidFill>
                  <a:schemeClr val="bg2">
                    <a:lumMod val="50000"/>
                  </a:schemeClr>
                </a:solidFill>
                <a:latin typeface="+mj-lt"/>
                <a:ea typeface="+mn-ea"/>
                <a:cs typeface="+mn-cs"/>
              </a:defRPr>
            </a:lvl5pPr>
          </a:lstStyle>
          <a:p>
            <a:pPr lvl="0"/>
            <a:r>
              <a:rPr lang="de-DE" dirty="0" smtClean="0"/>
              <a:t>Textmasterformate durch Klicken bearbeiten</a:t>
            </a:r>
          </a:p>
        </p:txBody>
      </p:sp>
      <p:sp>
        <p:nvSpPr>
          <p:cNvPr id="23567" name="Rectangle 1039"/>
          <p:cNvSpPr>
            <a:spLocks noGrp="1" noChangeArrowheads="1"/>
          </p:cNvSpPr>
          <p:nvPr>
            <p:ph type="subTitle" idx="1"/>
          </p:nvPr>
        </p:nvSpPr>
        <p:spPr>
          <a:xfrm>
            <a:off x="972000" y="2381185"/>
            <a:ext cx="7200000" cy="1372668"/>
          </a:xfrm>
          <a:ln w="9525">
            <a:noFill/>
            <a:prstDash val="solid"/>
          </a:ln>
          <a:extLst/>
        </p:spPr>
        <p:txBody>
          <a:bodyPr/>
          <a:lstStyle>
            <a:lvl1pPr marL="0" indent="0" algn="ctr">
              <a:buFont typeface="Wingdings" pitchFamily="2" charset="2"/>
              <a:buNone/>
              <a:defRPr sz="2400" baseline="0">
                <a:solidFill>
                  <a:schemeClr val="bg2">
                    <a:lumMod val="50000"/>
                  </a:schemeClr>
                </a:solidFill>
                <a:latin typeface="Arial" panose="020B0604020202020204" pitchFamily="34" charset="0"/>
              </a:defRPr>
            </a:lvl1pPr>
          </a:lstStyle>
          <a:p>
            <a:pPr lvl="0"/>
            <a:r>
              <a:rPr lang="de-DE" noProof="0" dirty="0" smtClean="0"/>
              <a:t>Formatvorlage des Untertitelmasters durch Klicken bearbeiten</a:t>
            </a:r>
          </a:p>
        </p:txBody>
      </p:sp>
      <p:sp>
        <p:nvSpPr>
          <p:cNvPr id="13" name="Textplatzhalter 12"/>
          <p:cNvSpPr>
            <a:spLocks noGrp="1"/>
          </p:cNvSpPr>
          <p:nvPr>
            <p:ph type="body" sz="quarter" idx="10"/>
          </p:nvPr>
        </p:nvSpPr>
        <p:spPr>
          <a:xfrm>
            <a:off x="972000" y="6065837"/>
            <a:ext cx="7200000" cy="792163"/>
          </a:xfrm>
          <a:noFill/>
          <a:ln>
            <a:noFill/>
          </a:ln>
        </p:spPr>
        <p:txBody>
          <a:bodyPr anchor="ctr"/>
          <a:lstStyle>
            <a:lvl1pPr marL="0" indent="0" algn="ctr">
              <a:spcBef>
                <a:spcPts val="0"/>
              </a:spcBef>
              <a:spcAft>
                <a:spcPts val="0"/>
              </a:spcAft>
              <a:buNone/>
              <a:defRPr>
                <a:solidFill>
                  <a:schemeClr val="bg1"/>
                </a:solidFill>
                <a:latin typeface="Arial" panose="020B0604020202020204" pitchFamily="34" charset="0"/>
              </a:defRPr>
            </a:lvl1pPr>
            <a:lvl2pPr marL="457200" indent="0" algn="ctr">
              <a:spcBef>
                <a:spcPts val="0"/>
              </a:spcBef>
              <a:spcAft>
                <a:spcPts val="0"/>
              </a:spcAft>
              <a:buNone/>
              <a:defRPr>
                <a:solidFill>
                  <a:schemeClr val="bg1"/>
                </a:solidFill>
                <a:latin typeface="+mj-lt"/>
              </a:defRPr>
            </a:lvl2pPr>
            <a:lvl3pPr marL="914400" indent="0" algn="ctr">
              <a:spcBef>
                <a:spcPts val="0"/>
              </a:spcBef>
              <a:spcAft>
                <a:spcPts val="0"/>
              </a:spcAft>
              <a:buNone/>
              <a:defRPr>
                <a:solidFill>
                  <a:schemeClr val="bg1"/>
                </a:solidFill>
                <a:latin typeface="+mj-lt"/>
              </a:defRPr>
            </a:lvl3pPr>
            <a:lvl4pPr marL="1371600" indent="0" algn="ctr">
              <a:spcBef>
                <a:spcPts val="0"/>
              </a:spcBef>
              <a:spcAft>
                <a:spcPts val="0"/>
              </a:spcAft>
              <a:buNone/>
              <a:defRPr>
                <a:solidFill>
                  <a:schemeClr val="bg1"/>
                </a:solidFill>
                <a:latin typeface="+mj-lt"/>
              </a:defRPr>
            </a:lvl4pPr>
            <a:lvl5pPr marL="1828800" indent="0" algn="ctr">
              <a:spcBef>
                <a:spcPts val="0"/>
              </a:spcBef>
              <a:spcAft>
                <a:spcPts val="0"/>
              </a:spcAft>
              <a:buNone/>
              <a:defRPr>
                <a:solidFill>
                  <a:schemeClr val="bg1"/>
                </a:solidFill>
                <a:latin typeface="+mj-lt"/>
              </a:defRPr>
            </a:lvl5pPr>
          </a:lstStyle>
          <a:p>
            <a:pPr lvl="0"/>
            <a:r>
              <a:rPr lang="de-DE" dirty="0" smtClean="0"/>
              <a:t>Textmasterformate durch Klicken bearbeiten</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nhaltsübersicht">
    <p:spTree>
      <p:nvGrpSpPr>
        <p:cNvPr id="1" name=""/>
        <p:cNvGrpSpPr/>
        <p:nvPr/>
      </p:nvGrpSpPr>
      <p:grpSpPr>
        <a:xfrm>
          <a:off x="0" y="0"/>
          <a:ext cx="0" cy="0"/>
          <a:chOff x="0" y="0"/>
          <a:chExt cx="0" cy="0"/>
        </a:xfrm>
      </p:grpSpPr>
      <p:sp>
        <p:nvSpPr>
          <p:cNvPr id="3" name="Inhaltsplatzhalter 2"/>
          <p:cNvSpPr>
            <a:spLocks noGrp="1"/>
          </p:cNvSpPr>
          <p:nvPr>
            <p:ph idx="1"/>
          </p:nvPr>
        </p:nvSpPr>
        <p:spPr>
          <a:xfrm>
            <a:off x="1687513" y="1328738"/>
            <a:ext cx="7132637" cy="5097462"/>
          </a:xfrm>
        </p:spPr>
        <p:txBody>
          <a:bodyPr/>
          <a:lstStyle>
            <a:lvl1pPr marL="400050" indent="-400050">
              <a:lnSpc>
                <a:spcPct val="120000"/>
              </a:lnSpc>
              <a:buFont typeface="+mj-lt"/>
              <a:buAutoNum type="romanUcPeriod"/>
              <a:defRPr b="0">
                <a:solidFill>
                  <a:schemeClr val="bg1">
                    <a:lumMod val="75000"/>
                  </a:schemeClr>
                </a:solidFill>
                <a:latin typeface="Arial" panose="020B0604020202020204" pitchFamily="34" charset="0"/>
              </a:defRPr>
            </a:lvl1pPr>
            <a:lvl2pPr marL="800100" indent="-342900">
              <a:lnSpc>
                <a:spcPct val="100000"/>
              </a:lnSpc>
              <a:spcBef>
                <a:spcPts val="300"/>
              </a:spcBef>
              <a:spcAft>
                <a:spcPts val="300"/>
              </a:spcAft>
              <a:buFont typeface="Wingdings" pitchFamily="2" charset="2"/>
              <a:buChar char="§"/>
              <a:defRPr sz="1400" b="0">
                <a:solidFill>
                  <a:schemeClr val="bg1">
                    <a:lumMod val="75000"/>
                  </a:schemeClr>
                </a:solidFill>
                <a:latin typeface="Arial" panose="020B0604020202020204" pitchFamily="34" charset="0"/>
              </a:defRPr>
            </a:lvl2pPr>
            <a:lvl3pPr>
              <a:lnSpc>
                <a:spcPct val="100000"/>
              </a:lnSpc>
              <a:spcBef>
                <a:spcPts val="300"/>
              </a:spcBef>
              <a:spcAft>
                <a:spcPts val="300"/>
              </a:spcAft>
              <a:defRPr sz="1400" baseline="0">
                <a:solidFill>
                  <a:schemeClr val="bg1">
                    <a:lumMod val="75000"/>
                  </a:schemeClr>
                </a:solidFill>
                <a:latin typeface="+mn-lt"/>
              </a:defRPr>
            </a:lvl3pPr>
            <a:lvl4pPr>
              <a:lnSpc>
                <a:spcPct val="100000"/>
              </a:lnSpc>
              <a:spcBef>
                <a:spcPts val="300"/>
              </a:spcBef>
              <a:spcAft>
                <a:spcPts val="300"/>
              </a:spcAft>
              <a:defRPr sz="1400"/>
            </a:lvl4pPr>
            <a:lvl5pPr>
              <a:lnSpc>
                <a:spcPct val="100000"/>
              </a:lnSpc>
              <a:spcBef>
                <a:spcPts val="300"/>
              </a:spcBef>
              <a:spcAft>
                <a:spcPts val="300"/>
              </a:spcAft>
              <a:defRPr sz="1400"/>
            </a:lvl5pPr>
          </a:lstStyle>
          <a:p>
            <a:pPr lvl="0"/>
            <a:r>
              <a:rPr lang="de-DE" dirty="0" smtClean="0"/>
              <a:t>Textmasterformat bearbeiten</a:t>
            </a:r>
          </a:p>
          <a:p>
            <a:pPr lvl="1"/>
            <a:r>
              <a:rPr lang="de-DE" dirty="0" smtClean="0"/>
              <a:t>Zweite Ebene</a:t>
            </a:r>
          </a:p>
        </p:txBody>
      </p:sp>
      <p:sp>
        <p:nvSpPr>
          <p:cNvPr id="5" name="Titel 1"/>
          <p:cNvSpPr>
            <a:spLocks noGrp="1"/>
          </p:cNvSpPr>
          <p:nvPr>
            <p:ph type="title"/>
          </p:nvPr>
        </p:nvSpPr>
        <p:spPr>
          <a:xfrm>
            <a:off x="0" y="0"/>
            <a:ext cx="8297863" cy="792000"/>
          </a:xfrm>
        </p:spPr>
        <p:txBody>
          <a:bodyPr lIns="324000" rIns="324000"/>
          <a:lstStyle>
            <a:lvl1pPr>
              <a:defRPr sz="2000"/>
            </a:lvl1pPr>
          </a:lstStyle>
          <a:p>
            <a:r>
              <a:rPr lang="de-DE" smtClean="0"/>
              <a:t>Titelmasterformat durch Klicken bearbeiten</a:t>
            </a:r>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Kapiteltrenner/Agenda grau">
    <p:spTree>
      <p:nvGrpSpPr>
        <p:cNvPr id="1" name=""/>
        <p:cNvGrpSpPr/>
        <p:nvPr/>
      </p:nvGrpSpPr>
      <p:grpSpPr>
        <a:xfrm>
          <a:off x="0" y="0"/>
          <a:ext cx="0" cy="0"/>
          <a:chOff x="0" y="0"/>
          <a:chExt cx="0" cy="0"/>
        </a:xfrm>
      </p:grpSpPr>
      <p:sp>
        <p:nvSpPr>
          <p:cNvPr id="5" name="Rechteck 1"/>
          <p:cNvSpPr/>
          <p:nvPr/>
        </p:nvSpPr>
        <p:spPr bwMode="auto">
          <a:xfrm>
            <a:off x="160338" y="174625"/>
            <a:ext cx="8823325" cy="6534150"/>
          </a:xfrm>
          <a:prstGeom prst="rect">
            <a:avLst/>
          </a:prstGeom>
          <a:solidFill>
            <a:srgbClr val="D5D5D5"/>
          </a:solidFill>
          <a:ln>
            <a:noFill/>
          </a:ln>
          <a:effectLst/>
          <a:extLst/>
        </p:spPr>
        <p:txBody>
          <a:bodyPr lIns="90000" tIns="46800" rIns="90000" bIns="46800" anchor="ctr"/>
          <a:lstStyle/>
          <a:p>
            <a:pPr algn="ctr">
              <a:defRPr/>
            </a:pPr>
            <a:endParaRPr lang="de-DE" sz="1600" dirty="0">
              <a:solidFill>
                <a:schemeClr val="bg1"/>
              </a:solidFill>
              <a:latin typeface="Arial" panose="020B0604020202020204" pitchFamily="34" charset="0"/>
              <a:cs typeface="+mn-cs"/>
            </a:endParaRPr>
          </a:p>
        </p:txBody>
      </p:sp>
      <p:sp>
        <p:nvSpPr>
          <p:cNvPr id="9" name="Titel 1"/>
          <p:cNvSpPr>
            <a:spLocks noGrp="1"/>
          </p:cNvSpPr>
          <p:nvPr>
            <p:ph type="title"/>
          </p:nvPr>
        </p:nvSpPr>
        <p:spPr>
          <a:xfrm>
            <a:off x="755576" y="990326"/>
            <a:ext cx="7560840" cy="767038"/>
          </a:xfrm>
        </p:spPr>
        <p:txBody>
          <a:bodyPr>
            <a:normAutofit/>
          </a:bodyPr>
          <a:lstStyle>
            <a:lvl1pPr>
              <a:defRPr sz="3200"/>
            </a:lvl1pPr>
          </a:lstStyle>
          <a:p>
            <a:r>
              <a:rPr lang="de-DE" dirty="0" smtClean="0"/>
              <a:t>Titelmasterformat durch Klicken bearbeiten</a:t>
            </a:r>
            <a:endParaRPr lang="de-DE" dirty="0"/>
          </a:p>
        </p:txBody>
      </p:sp>
      <p:sp>
        <p:nvSpPr>
          <p:cNvPr id="10" name="Textplatzhalter 8"/>
          <p:cNvSpPr>
            <a:spLocks noGrp="1"/>
          </p:cNvSpPr>
          <p:nvPr>
            <p:ph type="body" sz="quarter" idx="13"/>
          </p:nvPr>
        </p:nvSpPr>
        <p:spPr>
          <a:xfrm>
            <a:off x="771409" y="681038"/>
            <a:ext cx="5215054" cy="303019"/>
          </a:xfrm>
          <a:prstGeom prst="rect">
            <a:avLst/>
          </a:prstGeom>
        </p:spPr>
        <p:txBody>
          <a:bodyPr lIns="0" tIns="0" rIns="0" bIns="0" rtlCol="0">
            <a:normAutofit/>
          </a:bodyPr>
          <a:lstStyle>
            <a:lvl1pPr marL="7937" indent="0">
              <a:buNone/>
              <a:defRPr lang="de-DE" sz="1600" dirty="0">
                <a:solidFill>
                  <a:schemeClr val="tx1"/>
                </a:solidFill>
                <a:latin typeface="Arial" panose="020B0604020202020204" pitchFamily="34" charset="0"/>
                <a:ea typeface="+mj-ea"/>
                <a:cs typeface="+mj-cs"/>
              </a:defRPr>
            </a:lvl1pPr>
          </a:lstStyle>
          <a:p>
            <a:pPr lvl="0"/>
            <a:r>
              <a:rPr lang="de-DE" dirty="0" smtClean="0"/>
              <a:t>Textmasterformate durch Klicken bearbeiten</a:t>
            </a:r>
          </a:p>
        </p:txBody>
      </p:sp>
      <p:sp>
        <p:nvSpPr>
          <p:cNvPr id="4" name="Textplatzhalter 3"/>
          <p:cNvSpPr>
            <a:spLocks noGrp="1"/>
          </p:cNvSpPr>
          <p:nvPr>
            <p:ph type="body" sz="quarter" idx="15"/>
          </p:nvPr>
        </p:nvSpPr>
        <p:spPr>
          <a:xfrm>
            <a:off x="755576" y="1920875"/>
            <a:ext cx="5230887" cy="4604469"/>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Key Message I">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srcRect/>
          <a:stretch>
            <a:fillRect/>
          </a:stretch>
        </p:blipFill>
        <p:spPr bwMode="auto">
          <a:xfrm>
            <a:off x="1403350" y="792163"/>
            <a:ext cx="6362700" cy="6065837"/>
          </a:xfrm>
          <a:prstGeom prst="rect">
            <a:avLst/>
          </a:prstGeom>
          <a:noFill/>
          <a:ln w="9525">
            <a:noFill/>
            <a:miter lim="800000"/>
            <a:headEnd/>
            <a:tailEnd/>
          </a:ln>
        </p:spPr>
      </p:pic>
      <p:sp>
        <p:nvSpPr>
          <p:cNvPr id="5" name="Rectangle 11"/>
          <p:cNvSpPr>
            <a:spLocks noChangeArrowheads="1"/>
          </p:cNvSpPr>
          <p:nvPr userDrawn="1"/>
        </p:nvSpPr>
        <p:spPr bwMode="auto">
          <a:xfrm>
            <a:off x="228600" y="6629400"/>
            <a:ext cx="1679575" cy="228600"/>
          </a:xfrm>
          <a:prstGeom prst="rect">
            <a:avLst/>
          </a:prstGeom>
          <a:solidFill>
            <a:schemeClr val="bg1"/>
          </a:solidFill>
          <a:ln>
            <a:noFill/>
          </a:ln>
          <a:effectLst/>
          <a:extLst/>
        </p:spPr>
        <p:txBody>
          <a:bodyPr lIns="95769" tIns="47884" rIns="95769" bIns="47884"/>
          <a:lstStyle/>
          <a:p>
            <a:pPr defTabSz="957263">
              <a:defRPr/>
            </a:pPr>
            <a:r>
              <a:rPr lang="de-AT" sz="800" dirty="0">
                <a:solidFill>
                  <a:srgbClr val="003399"/>
                </a:solidFill>
                <a:latin typeface="Arial" panose="020B0604020202020204" pitchFamily="34" charset="0"/>
                <a:cs typeface="+mn-cs"/>
              </a:rPr>
              <a:t>INSTITUTE OF BRAND LOGIC ©</a:t>
            </a:r>
          </a:p>
        </p:txBody>
      </p:sp>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6" name="Inhaltsplatzhalter 2"/>
          <p:cNvSpPr>
            <a:spLocks noGrp="1"/>
          </p:cNvSpPr>
          <p:nvPr>
            <p:ph idx="1"/>
          </p:nvPr>
        </p:nvSpPr>
        <p:spPr>
          <a:xfrm>
            <a:off x="2267744" y="980728"/>
            <a:ext cx="4608512" cy="4464496"/>
          </a:xfrm>
          <a:noFill/>
          <a:ln w="12700">
            <a:noFill/>
            <a:prstDash val="solid"/>
          </a:ln>
        </p:spPr>
        <p:txBody>
          <a:bodyPr anchor="ctr"/>
          <a:lstStyle>
            <a:lvl1pPr marL="0" indent="0" algn="ctr">
              <a:lnSpc>
                <a:spcPct val="120000"/>
              </a:lnSpc>
              <a:buFont typeface="+mj-lt"/>
              <a:buNone/>
              <a:defRPr sz="2400" b="0">
                <a:solidFill>
                  <a:schemeClr val="bg1"/>
                </a:solidFill>
                <a:latin typeface="Arial" panose="020B0604020202020204" pitchFamily="34" charset="0"/>
              </a:defRPr>
            </a:lvl1pPr>
            <a:lvl2pPr marL="800100" indent="-342900">
              <a:lnSpc>
                <a:spcPct val="100000"/>
              </a:lnSpc>
              <a:spcBef>
                <a:spcPts val="300"/>
              </a:spcBef>
              <a:spcAft>
                <a:spcPts val="300"/>
              </a:spcAft>
              <a:buFont typeface="Wingdings" pitchFamily="2" charset="2"/>
              <a:buChar char="§"/>
              <a:defRPr sz="1400" b="1">
                <a:solidFill>
                  <a:schemeClr val="bg1">
                    <a:lumMod val="75000"/>
                  </a:schemeClr>
                </a:solidFill>
              </a:defRPr>
            </a:lvl2pPr>
            <a:lvl3pPr>
              <a:lnSpc>
                <a:spcPct val="100000"/>
              </a:lnSpc>
              <a:spcBef>
                <a:spcPts val="300"/>
              </a:spcBef>
              <a:spcAft>
                <a:spcPts val="300"/>
              </a:spcAft>
              <a:defRPr sz="1400"/>
            </a:lvl3pPr>
            <a:lvl4pPr>
              <a:lnSpc>
                <a:spcPct val="100000"/>
              </a:lnSpc>
              <a:spcBef>
                <a:spcPts val="300"/>
              </a:spcBef>
              <a:spcAft>
                <a:spcPts val="300"/>
              </a:spcAft>
              <a:defRPr sz="1400"/>
            </a:lvl4pPr>
            <a:lvl5pPr>
              <a:lnSpc>
                <a:spcPct val="100000"/>
              </a:lnSpc>
              <a:spcBef>
                <a:spcPts val="300"/>
              </a:spcBef>
              <a:spcAft>
                <a:spcPts val="300"/>
              </a:spcAft>
              <a:defRPr sz="1400"/>
            </a:lvl5pPr>
          </a:lstStyle>
          <a:p>
            <a:pPr lvl="0"/>
            <a:r>
              <a:rPr lang="de-DE" dirty="0" smtClean="0"/>
              <a:t>Textmasterformate durch Klicken bearbeiten</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Key Message II">
    <p:spTree>
      <p:nvGrpSpPr>
        <p:cNvPr id="1" name=""/>
        <p:cNvGrpSpPr/>
        <p:nvPr/>
      </p:nvGrpSpPr>
      <p:grpSpPr>
        <a:xfrm>
          <a:off x="0" y="0"/>
          <a:ext cx="0" cy="0"/>
          <a:chOff x="0" y="0"/>
          <a:chExt cx="0" cy="0"/>
        </a:xfrm>
      </p:grpSpPr>
      <p:pic>
        <p:nvPicPr>
          <p:cNvPr id="4" name="Picture 3"/>
          <p:cNvPicPr>
            <a:picLocks noChangeAspect="1" noChangeArrowheads="1"/>
          </p:cNvPicPr>
          <p:nvPr userDrawn="1"/>
        </p:nvPicPr>
        <p:blipFill>
          <a:blip r:embed="rId2"/>
          <a:srcRect r="-73"/>
          <a:stretch>
            <a:fillRect/>
          </a:stretch>
        </p:blipFill>
        <p:spPr bwMode="auto">
          <a:xfrm>
            <a:off x="1389063" y="792163"/>
            <a:ext cx="6365875" cy="6065837"/>
          </a:xfrm>
          <a:prstGeom prst="rect">
            <a:avLst/>
          </a:prstGeom>
          <a:noFill/>
          <a:ln w="9525">
            <a:noFill/>
            <a:miter lim="800000"/>
            <a:headEnd/>
            <a:tailEnd/>
          </a:ln>
        </p:spPr>
      </p:pic>
      <p:sp>
        <p:nvSpPr>
          <p:cNvPr id="5" name="Rectangle 11"/>
          <p:cNvSpPr>
            <a:spLocks noChangeArrowheads="1"/>
          </p:cNvSpPr>
          <p:nvPr userDrawn="1"/>
        </p:nvSpPr>
        <p:spPr bwMode="auto">
          <a:xfrm>
            <a:off x="228600" y="6629400"/>
            <a:ext cx="1679575" cy="228600"/>
          </a:xfrm>
          <a:prstGeom prst="rect">
            <a:avLst/>
          </a:prstGeom>
          <a:solidFill>
            <a:schemeClr val="bg1"/>
          </a:solidFill>
          <a:ln>
            <a:noFill/>
          </a:ln>
          <a:effectLst/>
          <a:extLst/>
        </p:spPr>
        <p:txBody>
          <a:bodyPr lIns="95769" tIns="47884" rIns="95769" bIns="47884"/>
          <a:lstStyle/>
          <a:p>
            <a:pPr defTabSz="957263">
              <a:defRPr/>
            </a:pPr>
            <a:r>
              <a:rPr lang="de-AT" sz="800" dirty="0">
                <a:solidFill>
                  <a:srgbClr val="003399"/>
                </a:solidFill>
                <a:latin typeface="Arial" panose="020B0604020202020204" pitchFamily="34" charset="0"/>
                <a:cs typeface="+mn-cs"/>
              </a:rPr>
              <a:t>INSTITUTE OF BRAND LOGIC ©</a:t>
            </a:r>
          </a:p>
        </p:txBody>
      </p:sp>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6" name="Inhaltsplatzhalter 2"/>
          <p:cNvSpPr>
            <a:spLocks noGrp="1"/>
          </p:cNvSpPr>
          <p:nvPr>
            <p:ph idx="1"/>
          </p:nvPr>
        </p:nvSpPr>
        <p:spPr>
          <a:xfrm>
            <a:off x="2267744" y="980728"/>
            <a:ext cx="4608512" cy="4464496"/>
          </a:xfrm>
          <a:noFill/>
          <a:ln w="12700">
            <a:noFill/>
            <a:prstDash val="solid"/>
          </a:ln>
        </p:spPr>
        <p:txBody>
          <a:bodyPr anchor="ctr"/>
          <a:lstStyle>
            <a:lvl1pPr marL="0" indent="0" algn="ctr">
              <a:lnSpc>
                <a:spcPct val="120000"/>
              </a:lnSpc>
              <a:buFont typeface="+mj-lt"/>
              <a:buNone/>
              <a:defRPr sz="2800" b="0">
                <a:solidFill>
                  <a:schemeClr val="bg1"/>
                </a:solidFill>
                <a:latin typeface="Arial" panose="020B0604020202020204" pitchFamily="34" charset="0"/>
              </a:defRPr>
            </a:lvl1pPr>
            <a:lvl2pPr marL="800100" indent="-342900">
              <a:lnSpc>
                <a:spcPct val="100000"/>
              </a:lnSpc>
              <a:spcBef>
                <a:spcPts val="300"/>
              </a:spcBef>
              <a:spcAft>
                <a:spcPts val="300"/>
              </a:spcAft>
              <a:buFont typeface="Wingdings" pitchFamily="2" charset="2"/>
              <a:buChar char="§"/>
              <a:defRPr sz="1400" b="1">
                <a:solidFill>
                  <a:schemeClr val="bg1">
                    <a:lumMod val="75000"/>
                  </a:schemeClr>
                </a:solidFill>
              </a:defRPr>
            </a:lvl2pPr>
            <a:lvl3pPr>
              <a:lnSpc>
                <a:spcPct val="100000"/>
              </a:lnSpc>
              <a:spcBef>
                <a:spcPts val="300"/>
              </a:spcBef>
              <a:spcAft>
                <a:spcPts val="300"/>
              </a:spcAft>
              <a:defRPr sz="1400"/>
            </a:lvl3pPr>
            <a:lvl4pPr>
              <a:lnSpc>
                <a:spcPct val="100000"/>
              </a:lnSpc>
              <a:spcBef>
                <a:spcPts val="300"/>
              </a:spcBef>
              <a:spcAft>
                <a:spcPts val="300"/>
              </a:spcAft>
              <a:defRPr sz="1400"/>
            </a:lvl4pPr>
            <a:lvl5pPr>
              <a:lnSpc>
                <a:spcPct val="100000"/>
              </a:lnSpc>
              <a:spcBef>
                <a:spcPts val="300"/>
              </a:spcBef>
              <a:spcAft>
                <a:spcPts val="300"/>
              </a:spcAft>
              <a:defRPr sz="1400"/>
            </a:lvl5pPr>
          </a:lstStyle>
          <a:p>
            <a:pPr lvl="0"/>
            <a:r>
              <a:rPr lang="de-DE" dirty="0" smtClean="0"/>
              <a:t>Textmasterformate durch Klicken bearbeiten</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el und Inhalt NICHT ANIMIER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a:xfrm>
            <a:off x="1687513" y="1328738"/>
            <a:ext cx="7132637" cy="5097462"/>
          </a:xfrm>
        </p:spPr>
        <p:txBody>
          <a:bodyPr/>
          <a:lstStyle>
            <a:lvl1pPr>
              <a:lnSpc>
                <a:spcPct val="120000"/>
              </a:lnSpc>
              <a:defRPr/>
            </a:lvl1pPr>
            <a:lvl2pPr>
              <a:lnSpc>
                <a:spcPct val="100000"/>
              </a:lnSpc>
              <a:spcBef>
                <a:spcPts val="300"/>
              </a:spcBef>
              <a:spcAft>
                <a:spcPts val="300"/>
              </a:spcAft>
              <a:defRPr sz="1400"/>
            </a:lvl2pPr>
            <a:lvl3pPr marL="1143000" indent="-228600">
              <a:lnSpc>
                <a:spcPct val="100000"/>
              </a:lnSpc>
              <a:spcBef>
                <a:spcPts val="300"/>
              </a:spcBef>
              <a:spcAft>
                <a:spcPts val="300"/>
              </a:spcAft>
              <a:buFont typeface="Arial" pitchFamily="34" charset="0"/>
              <a:buChar char="•"/>
              <a:defRPr sz="1400"/>
            </a:lvl3pPr>
            <a:lvl4pPr marL="1600200" indent="-228600">
              <a:lnSpc>
                <a:spcPct val="100000"/>
              </a:lnSpc>
              <a:spcBef>
                <a:spcPts val="300"/>
              </a:spcBef>
              <a:spcAft>
                <a:spcPts val="300"/>
              </a:spcAft>
              <a:buFont typeface="Courier New" pitchFamily="49" charset="0"/>
              <a:buChar char="o"/>
              <a:defRPr sz="1400"/>
            </a:lvl4pPr>
            <a:lvl5pPr>
              <a:lnSpc>
                <a:spcPct val="100000"/>
              </a:lnSpc>
              <a:spcBef>
                <a:spcPts val="300"/>
              </a:spcBef>
              <a:spcAft>
                <a:spcPts val="300"/>
              </a:spcAft>
              <a:defRPr sz="1400"/>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elfolie CEO DIALOG">
    <p:spTree>
      <p:nvGrpSpPr>
        <p:cNvPr id="1" name=""/>
        <p:cNvGrpSpPr/>
        <p:nvPr/>
      </p:nvGrpSpPr>
      <p:grpSpPr>
        <a:xfrm>
          <a:off x="0" y="0"/>
          <a:ext cx="0" cy="0"/>
          <a:chOff x="0" y="0"/>
          <a:chExt cx="0" cy="0"/>
        </a:xfrm>
      </p:grpSpPr>
      <p:sp>
        <p:nvSpPr>
          <p:cNvPr id="4" name="Rechteck 1"/>
          <p:cNvSpPr/>
          <p:nvPr userDrawn="1"/>
        </p:nvSpPr>
        <p:spPr bwMode="auto">
          <a:xfrm>
            <a:off x="160338" y="174625"/>
            <a:ext cx="8786812" cy="5445125"/>
          </a:xfrm>
          <a:prstGeom prst="rect">
            <a:avLst/>
          </a:prstGeom>
          <a:solidFill>
            <a:srgbClr val="3F9AC8"/>
          </a:solidFill>
          <a:ln>
            <a:noFill/>
          </a:ln>
          <a:effectLst/>
          <a:extLst/>
        </p:spPr>
        <p:txBody>
          <a:bodyPr lIns="90000" tIns="46800" rIns="90000" bIns="46800" anchor="ctr"/>
          <a:lstStyle/>
          <a:p>
            <a:pPr algn="ctr">
              <a:defRPr/>
            </a:pPr>
            <a:endParaRPr lang="de-DE" sz="1600" dirty="0">
              <a:solidFill>
                <a:schemeClr val="bg1"/>
              </a:solidFill>
              <a:latin typeface="Arial" panose="020B0604020202020204" pitchFamily="34" charset="0"/>
              <a:cs typeface="+mn-cs"/>
            </a:endParaRPr>
          </a:p>
        </p:txBody>
      </p:sp>
      <p:pic>
        <p:nvPicPr>
          <p:cNvPr id="5" name="Picture 2" descr="N:\Office Management\Corporate Design NEU\Logo ohne 'Innsbruck'\LOGO_BRANDLOGIC_RZ_ohne_IB_LOW.jpg"/>
          <p:cNvPicPr>
            <a:picLocks noChangeAspect="1" noChangeArrowheads="1"/>
          </p:cNvPicPr>
          <p:nvPr userDrawn="1"/>
        </p:nvPicPr>
        <p:blipFill>
          <a:blip r:embed="rId2"/>
          <a:srcRect/>
          <a:stretch>
            <a:fillRect/>
          </a:stretch>
        </p:blipFill>
        <p:spPr bwMode="auto">
          <a:xfrm>
            <a:off x="3900488" y="174625"/>
            <a:ext cx="1306512" cy="1581150"/>
          </a:xfrm>
          <a:prstGeom prst="rect">
            <a:avLst/>
          </a:prstGeom>
          <a:noFill/>
          <a:ln w="38100">
            <a:solidFill>
              <a:schemeClr val="bg1"/>
            </a:solidFill>
            <a:miter lim="800000"/>
            <a:headEnd/>
            <a:tailEnd/>
          </a:ln>
        </p:spPr>
      </p:pic>
      <p:sp>
        <p:nvSpPr>
          <p:cNvPr id="6" name="Textfeld 2"/>
          <p:cNvSpPr txBox="1"/>
          <p:nvPr userDrawn="1"/>
        </p:nvSpPr>
        <p:spPr>
          <a:xfrm>
            <a:off x="1665288" y="6069013"/>
            <a:ext cx="5773737" cy="339725"/>
          </a:xfrm>
          <a:prstGeom prst="rect">
            <a:avLst/>
          </a:prstGeom>
          <a:noFill/>
        </p:spPr>
        <p:txBody>
          <a:bodyPr>
            <a:spAutoFit/>
          </a:bodyPr>
          <a:lstStyle/>
          <a:p>
            <a:pPr algn="ctr">
              <a:defRPr/>
            </a:pPr>
            <a:r>
              <a:rPr lang="de-DE" sz="1600" spc="50" dirty="0">
                <a:latin typeface="Arial" panose="020B0604020202020204" pitchFamily="34" charset="0"/>
                <a:cs typeface="+mn-cs"/>
              </a:rPr>
              <a:t>TRANSFORMING COMPANIES INTO LEADING BRANDS</a:t>
            </a:r>
          </a:p>
        </p:txBody>
      </p:sp>
      <p:sp>
        <p:nvSpPr>
          <p:cNvPr id="7" name="Textfeld 11"/>
          <p:cNvSpPr txBox="1"/>
          <p:nvPr userDrawn="1"/>
        </p:nvSpPr>
        <p:spPr>
          <a:xfrm>
            <a:off x="755650" y="2420938"/>
            <a:ext cx="7561263" cy="1446212"/>
          </a:xfrm>
          <a:prstGeom prst="rect">
            <a:avLst/>
          </a:prstGeom>
          <a:noFill/>
        </p:spPr>
        <p:txBody>
          <a:bodyPr>
            <a:spAutoFit/>
          </a:bodyPr>
          <a:lstStyle/>
          <a:p>
            <a:pPr algn="ctr">
              <a:defRPr/>
            </a:pPr>
            <a:r>
              <a:rPr lang="de-DE" sz="8800" dirty="0">
                <a:solidFill>
                  <a:srgbClr val="FFFFFF"/>
                </a:solidFill>
                <a:latin typeface="Arial" panose="020B0604020202020204" pitchFamily="34" charset="0"/>
                <a:cs typeface="+mn-cs"/>
              </a:rPr>
              <a:t>CEO DIALOG</a:t>
            </a:r>
          </a:p>
        </p:txBody>
      </p:sp>
      <p:sp>
        <p:nvSpPr>
          <p:cNvPr id="13" name="Textplatzhalter 12"/>
          <p:cNvSpPr>
            <a:spLocks noGrp="1"/>
          </p:cNvSpPr>
          <p:nvPr>
            <p:ph type="body" sz="quarter" idx="10"/>
          </p:nvPr>
        </p:nvSpPr>
        <p:spPr>
          <a:xfrm>
            <a:off x="755576" y="4924681"/>
            <a:ext cx="7560840" cy="288000"/>
          </a:xfrm>
          <a:prstGeom prst="rect">
            <a:avLst/>
          </a:prstGeom>
          <a:noFill/>
          <a:ln>
            <a:noFill/>
          </a:ln>
        </p:spPr>
        <p:txBody>
          <a:bodyPr lIns="0" tIns="0" rIns="0" bIns="0"/>
          <a:lstStyle>
            <a:lvl1pPr marL="0" indent="0" algn="ctr">
              <a:spcBef>
                <a:spcPts val="0"/>
              </a:spcBef>
              <a:spcAft>
                <a:spcPts val="0"/>
              </a:spcAft>
              <a:buNone/>
              <a:defRPr spc="10">
                <a:solidFill>
                  <a:srgbClr val="FFFFFF"/>
                </a:solidFill>
                <a:latin typeface="Arial" panose="020B0604020202020204" pitchFamily="34" charset="0"/>
              </a:defRPr>
            </a:lvl1pPr>
            <a:lvl2pPr marL="457200" indent="0" algn="ctr">
              <a:spcBef>
                <a:spcPts val="0"/>
              </a:spcBef>
              <a:spcAft>
                <a:spcPts val="0"/>
              </a:spcAft>
              <a:buNone/>
              <a:defRPr>
                <a:solidFill>
                  <a:schemeClr val="bg1"/>
                </a:solidFill>
                <a:latin typeface="+mj-lt"/>
              </a:defRPr>
            </a:lvl2pPr>
            <a:lvl3pPr marL="914400" indent="0" algn="ctr">
              <a:spcBef>
                <a:spcPts val="0"/>
              </a:spcBef>
              <a:spcAft>
                <a:spcPts val="0"/>
              </a:spcAft>
              <a:buNone/>
              <a:defRPr>
                <a:solidFill>
                  <a:schemeClr val="bg1"/>
                </a:solidFill>
                <a:latin typeface="+mj-lt"/>
              </a:defRPr>
            </a:lvl3pPr>
            <a:lvl4pPr marL="1371600" indent="0" algn="ctr">
              <a:spcBef>
                <a:spcPts val="0"/>
              </a:spcBef>
              <a:spcAft>
                <a:spcPts val="0"/>
              </a:spcAft>
              <a:buNone/>
              <a:defRPr>
                <a:solidFill>
                  <a:schemeClr val="bg1"/>
                </a:solidFill>
                <a:latin typeface="+mj-lt"/>
              </a:defRPr>
            </a:lvl4pPr>
            <a:lvl5pPr marL="1828800" indent="0" algn="ctr">
              <a:spcBef>
                <a:spcPts val="0"/>
              </a:spcBef>
              <a:spcAft>
                <a:spcPts val="0"/>
              </a:spcAft>
              <a:buNone/>
              <a:defRPr>
                <a:solidFill>
                  <a:schemeClr val="bg1"/>
                </a:solidFill>
                <a:latin typeface="+mj-lt"/>
              </a:defRPr>
            </a:lvl5pPr>
          </a:lstStyle>
          <a:p>
            <a:pPr lvl="0"/>
            <a:r>
              <a:rPr lang="de-DE" dirty="0" smtClean="0"/>
              <a:t>Textmasterformate durch Klicken bearbeiten</a:t>
            </a:r>
          </a:p>
        </p:txBody>
      </p:sp>
      <p:sp>
        <p:nvSpPr>
          <p:cNvPr id="11" name="Textplatzhalter 12"/>
          <p:cNvSpPr>
            <a:spLocks noGrp="1"/>
          </p:cNvSpPr>
          <p:nvPr>
            <p:ph type="body" sz="quarter" idx="14"/>
          </p:nvPr>
        </p:nvSpPr>
        <p:spPr>
          <a:xfrm>
            <a:off x="755576" y="3904196"/>
            <a:ext cx="7560840" cy="964932"/>
          </a:xfrm>
          <a:prstGeom prst="rect">
            <a:avLst/>
          </a:prstGeom>
          <a:noFill/>
          <a:ln>
            <a:noFill/>
          </a:ln>
        </p:spPr>
        <p:txBody>
          <a:bodyPr lIns="0" tIns="0" rIns="0" bIns="0" anchor="b">
            <a:noAutofit/>
          </a:bodyPr>
          <a:lstStyle>
            <a:lvl1pPr marL="0" indent="0" algn="ctr">
              <a:spcBef>
                <a:spcPts val="0"/>
              </a:spcBef>
              <a:spcAft>
                <a:spcPts val="0"/>
              </a:spcAft>
              <a:buNone/>
              <a:defRPr sz="1600" spc="10">
                <a:solidFill>
                  <a:srgbClr val="FFFFFF"/>
                </a:solidFill>
                <a:latin typeface="Arial" panose="020B0604020202020204" pitchFamily="34" charset="0"/>
              </a:defRPr>
            </a:lvl1pPr>
            <a:lvl2pPr marL="457200" indent="0" algn="ctr">
              <a:spcBef>
                <a:spcPts val="0"/>
              </a:spcBef>
              <a:spcAft>
                <a:spcPts val="0"/>
              </a:spcAft>
              <a:buNone/>
              <a:defRPr>
                <a:solidFill>
                  <a:schemeClr val="bg1"/>
                </a:solidFill>
                <a:latin typeface="+mj-lt"/>
              </a:defRPr>
            </a:lvl2pPr>
            <a:lvl3pPr marL="914400" indent="0" algn="ctr">
              <a:spcBef>
                <a:spcPts val="0"/>
              </a:spcBef>
              <a:spcAft>
                <a:spcPts val="0"/>
              </a:spcAft>
              <a:buNone/>
              <a:defRPr>
                <a:solidFill>
                  <a:schemeClr val="bg1"/>
                </a:solidFill>
                <a:latin typeface="+mj-lt"/>
              </a:defRPr>
            </a:lvl3pPr>
            <a:lvl4pPr marL="1371600" indent="0" algn="ctr">
              <a:spcBef>
                <a:spcPts val="0"/>
              </a:spcBef>
              <a:spcAft>
                <a:spcPts val="0"/>
              </a:spcAft>
              <a:buNone/>
              <a:defRPr>
                <a:solidFill>
                  <a:schemeClr val="bg1"/>
                </a:solidFill>
                <a:latin typeface="+mj-lt"/>
              </a:defRPr>
            </a:lvl4pPr>
            <a:lvl5pPr marL="1828800" indent="0" algn="ctr">
              <a:spcBef>
                <a:spcPts val="0"/>
              </a:spcBef>
              <a:spcAft>
                <a:spcPts val="0"/>
              </a:spcAft>
              <a:buNone/>
              <a:defRPr>
                <a:solidFill>
                  <a:schemeClr val="bg1"/>
                </a:solidFill>
                <a:latin typeface="+mj-lt"/>
              </a:defRPr>
            </a:lvl5pPr>
          </a:lstStyle>
          <a:p>
            <a:pPr lvl="0"/>
            <a:r>
              <a:rPr lang="de-DE" dirty="0" smtClean="0"/>
              <a:t>Textmasterformate durch Klicken bearbeiten</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Kapiteltrenner/Agenda CEO DIALOG">
    <p:spTree>
      <p:nvGrpSpPr>
        <p:cNvPr id="1" name=""/>
        <p:cNvGrpSpPr/>
        <p:nvPr/>
      </p:nvGrpSpPr>
      <p:grpSpPr>
        <a:xfrm>
          <a:off x="0" y="0"/>
          <a:ext cx="0" cy="0"/>
          <a:chOff x="0" y="0"/>
          <a:chExt cx="0" cy="0"/>
        </a:xfrm>
      </p:grpSpPr>
      <p:sp>
        <p:nvSpPr>
          <p:cNvPr id="5" name="Rechteck 1"/>
          <p:cNvSpPr/>
          <p:nvPr userDrawn="1"/>
        </p:nvSpPr>
        <p:spPr bwMode="auto">
          <a:xfrm>
            <a:off x="160338" y="174625"/>
            <a:ext cx="8823325" cy="6534150"/>
          </a:xfrm>
          <a:prstGeom prst="rect">
            <a:avLst/>
          </a:prstGeom>
          <a:solidFill>
            <a:schemeClr val="accent2"/>
          </a:solidFill>
          <a:ln>
            <a:noFill/>
          </a:ln>
          <a:effectLst/>
          <a:extLst/>
        </p:spPr>
        <p:txBody>
          <a:bodyPr lIns="90000" tIns="46800" rIns="90000" bIns="46800" anchor="ctr"/>
          <a:lstStyle/>
          <a:p>
            <a:pPr algn="ctr">
              <a:defRPr/>
            </a:pPr>
            <a:endParaRPr lang="de-DE" sz="1600" dirty="0">
              <a:solidFill>
                <a:schemeClr val="bg1"/>
              </a:solidFill>
              <a:latin typeface="Arial" panose="020B0604020202020204" pitchFamily="34" charset="0"/>
              <a:cs typeface="+mn-cs"/>
            </a:endParaRPr>
          </a:p>
        </p:txBody>
      </p:sp>
      <p:sp>
        <p:nvSpPr>
          <p:cNvPr id="9" name="Titel 1"/>
          <p:cNvSpPr>
            <a:spLocks noGrp="1"/>
          </p:cNvSpPr>
          <p:nvPr>
            <p:ph type="title"/>
          </p:nvPr>
        </p:nvSpPr>
        <p:spPr>
          <a:xfrm>
            <a:off x="755576" y="990326"/>
            <a:ext cx="7560840" cy="767038"/>
          </a:xfrm>
        </p:spPr>
        <p:txBody>
          <a:bodyPr>
            <a:normAutofit/>
          </a:bodyPr>
          <a:lstStyle>
            <a:lvl1pPr>
              <a:defRPr sz="3200">
                <a:solidFill>
                  <a:schemeClr val="bg1"/>
                </a:solidFill>
              </a:defRPr>
            </a:lvl1pPr>
          </a:lstStyle>
          <a:p>
            <a:r>
              <a:rPr lang="de-DE" dirty="0" smtClean="0"/>
              <a:t>Titelmasterformat durch Klicken bearbeiten</a:t>
            </a:r>
            <a:endParaRPr lang="de-DE" dirty="0"/>
          </a:p>
        </p:txBody>
      </p:sp>
      <p:sp>
        <p:nvSpPr>
          <p:cNvPr id="10" name="Textplatzhalter 8"/>
          <p:cNvSpPr>
            <a:spLocks noGrp="1"/>
          </p:cNvSpPr>
          <p:nvPr>
            <p:ph type="body" sz="quarter" idx="13"/>
          </p:nvPr>
        </p:nvSpPr>
        <p:spPr>
          <a:xfrm>
            <a:off x="761540" y="681038"/>
            <a:ext cx="5224923" cy="303019"/>
          </a:xfrm>
          <a:prstGeom prst="rect">
            <a:avLst/>
          </a:prstGeom>
        </p:spPr>
        <p:txBody>
          <a:bodyPr lIns="0" tIns="0" rIns="0" bIns="0" rtlCol="0">
            <a:normAutofit/>
          </a:bodyPr>
          <a:lstStyle>
            <a:lvl1pPr marL="7937" indent="0">
              <a:buNone/>
              <a:defRPr lang="de-DE" sz="1600" dirty="0">
                <a:solidFill>
                  <a:srgbClr val="FFFFFF"/>
                </a:solidFill>
                <a:latin typeface="Arial" panose="020B0604020202020204" pitchFamily="34" charset="0"/>
                <a:ea typeface="+mj-ea"/>
                <a:cs typeface="+mj-cs"/>
              </a:defRPr>
            </a:lvl1pPr>
          </a:lstStyle>
          <a:p>
            <a:pPr lvl="0"/>
            <a:r>
              <a:rPr lang="de-DE" dirty="0" smtClean="0"/>
              <a:t>Textmasterformate durch Klicken bearbeiten</a:t>
            </a:r>
          </a:p>
        </p:txBody>
      </p:sp>
      <p:sp>
        <p:nvSpPr>
          <p:cNvPr id="4" name="Textplatzhalter 3"/>
          <p:cNvSpPr>
            <a:spLocks noGrp="1"/>
          </p:cNvSpPr>
          <p:nvPr>
            <p:ph type="body" sz="quarter" idx="15"/>
          </p:nvPr>
        </p:nvSpPr>
        <p:spPr>
          <a:xfrm>
            <a:off x="755576" y="1920875"/>
            <a:ext cx="5230887" cy="4604469"/>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chlussfolie CEO DIALOG">
    <p:spTree>
      <p:nvGrpSpPr>
        <p:cNvPr id="1" name=""/>
        <p:cNvGrpSpPr/>
        <p:nvPr/>
      </p:nvGrpSpPr>
      <p:grpSpPr>
        <a:xfrm>
          <a:off x="0" y="0"/>
          <a:ext cx="0" cy="0"/>
          <a:chOff x="0" y="0"/>
          <a:chExt cx="0" cy="0"/>
        </a:xfrm>
      </p:grpSpPr>
      <p:sp>
        <p:nvSpPr>
          <p:cNvPr id="2" name="Rechteck 1"/>
          <p:cNvSpPr/>
          <p:nvPr userDrawn="1"/>
        </p:nvSpPr>
        <p:spPr bwMode="auto">
          <a:xfrm>
            <a:off x="160338" y="174625"/>
            <a:ext cx="8786812" cy="5445125"/>
          </a:xfrm>
          <a:prstGeom prst="rect">
            <a:avLst/>
          </a:prstGeom>
          <a:solidFill>
            <a:schemeClr val="accent2"/>
          </a:solidFill>
          <a:ln>
            <a:noFill/>
          </a:ln>
          <a:effectLst/>
          <a:extLst/>
        </p:spPr>
        <p:txBody>
          <a:bodyPr lIns="90000" tIns="46800" rIns="90000" bIns="46800" anchor="ctr"/>
          <a:lstStyle/>
          <a:p>
            <a:pPr algn="ctr">
              <a:defRPr/>
            </a:pPr>
            <a:endParaRPr lang="de-DE" sz="1600" dirty="0">
              <a:solidFill>
                <a:schemeClr val="bg1"/>
              </a:solidFill>
              <a:latin typeface="Arial" panose="020B0604020202020204" pitchFamily="34" charset="0"/>
              <a:cs typeface="+mn-cs"/>
            </a:endParaRPr>
          </a:p>
        </p:txBody>
      </p:sp>
      <p:pic>
        <p:nvPicPr>
          <p:cNvPr id="3" name="Picture 2" descr="N:\Office Management\Corporate Design NEU\Logo ohne 'Innsbruck'\LOGO_BRANDLOGIC_RZ_ohne_IB_LOW.jpg"/>
          <p:cNvPicPr>
            <a:picLocks noChangeAspect="1" noChangeArrowheads="1"/>
          </p:cNvPicPr>
          <p:nvPr userDrawn="1"/>
        </p:nvPicPr>
        <p:blipFill>
          <a:blip r:embed="rId2"/>
          <a:srcRect/>
          <a:stretch>
            <a:fillRect/>
          </a:stretch>
        </p:blipFill>
        <p:spPr bwMode="auto">
          <a:xfrm>
            <a:off x="3900488" y="174625"/>
            <a:ext cx="1306512" cy="1581150"/>
          </a:xfrm>
          <a:prstGeom prst="rect">
            <a:avLst/>
          </a:prstGeom>
          <a:noFill/>
          <a:ln w="38100">
            <a:solidFill>
              <a:schemeClr val="bg1"/>
            </a:solidFill>
            <a:miter lim="800000"/>
            <a:headEnd/>
            <a:tailEnd/>
          </a:ln>
        </p:spPr>
      </p:pic>
      <p:sp>
        <p:nvSpPr>
          <p:cNvPr id="4" name="Textfeld 2"/>
          <p:cNvSpPr txBox="1"/>
          <p:nvPr userDrawn="1"/>
        </p:nvSpPr>
        <p:spPr>
          <a:xfrm>
            <a:off x="1665288" y="6069013"/>
            <a:ext cx="5773737" cy="339725"/>
          </a:xfrm>
          <a:prstGeom prst="rect">
            <a:avLst/>
          </a:prstGeom>
          <a:noFill/>
        </p:spPr>
        <p:txBody>
          <a:bodyPr>
            <a:spAutoFit/>
          </a:bodyPr>
          <a:lstStyle/>
          <a:p>
            <a:pPr algn="ctr">
              <a:defRPr/>
            </a:pPr>
            <a:r>
              <a:rPr lang="de-DE" sz="1600" spc="50" dirty="0">
                <a:latin typeface="Arial" panose="020B0604020202020204" pitchFamily="34" charset="0"/>
                <a:cs typeface="+mn-cs"/>
              </a:rPr>
              <a:t>TRANSFORMING COMPANIES INTO LEADING BRANDS</a:t>
            </a:r>
          </a:p>
        </p:txBody>
      </p:sp>
      <p:sp>
        <p:nvSpPr>
          <p:cNvPr id="5" name="Textfeld 9"/>
          <p:cNvSpPr txBox="1"/>
          <p:nvPr userDrawn="1"/>
        </p:nvSpPr>
        <p:spPr>
          <a:xfrm>
            <a:off x="755650" y="2697163"/>
            <a:ext cx="6840538" cy="1477962"/>
          </a:xfrm>
          <a:prstGeom prst="rect">
            <a:avLst/>
          </a:prstGeom>
          <a:noFill/>
        </p:spPr>
        <p:txBody>
          <a:bodyPr lIns="0" tIns="0" rIns="0" bIns="0">
            <a:spAutoFit/>
          </a:bodyPr>
          <a:lstStyle/>
          <a:p>
            <a:pPr>
              <a:defRPr/>
            </a:pPr>
            <a:r>
              <a:rPr lang="de-DE" sz="3200" dirty="0">
                <a:solidFill>
                  <a:schemeClr val="bg1"/>
                </a:solidFill>
                <a:latin typeface="Arial" panose="020B0604020202020204" pitchFamily="34" charset="0"/>
                <a:cs typeface="+mn-cs"/>
              </a:rPr>
              <a:t>Vielen Dank</a:t>
            </a:r>
            <a:br>
              <a:rPr lang="de-DE" sz="3200" dirty="0">
                <a:solidFill>
                  <a:schemeClr val="bg1"/>
                </a:solidFill>
                <a:latin typeface="Arial" panose="020B0604020202020204" pitchFamily="34" charset="0"/>
                <a:cs typeface="+mn-cs"/>
              </a:rPr>
            </a:br>
            <a:r>
              <a:rPr lang="de-DE" sz="3200" dirty="0">
                <a:solidFill>
                  <a:schemeClr val="bg1"/>
                </a:solidFill>
                <a:latin typeface="Arial" panose="020B0604020202020204" pitchFamily="34" charset="0"/>
                <a:cs typeface="+mn-cs"/>
              </a:rPr>
              <a:t>für Ihre Aufmerksamkeit.</a:t>
            </a:r>
          </a:p>
          <a:p>
            <a:pPr>
              <a:defRPr/>
            </a:pPr>
            <a:endParaRPr lang="de-DE" sz="3200" dirty="0">
              <a:solidFill>
                <a:schemeClr val="bg1"/>
              </a:solidFill>
              <a:latin typeface="Arial" panose="020B0604020202020204" pitchFamily="34" charset="0"/>
              <a:cs typeface="+mn-cs"/>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4_Titelfolie SPECTRUM">
    <p:spTree>
      <p:nvGrpSpPr>
        <p:cNvPr id="1" name=""/>
        <p:cNvGrpSpPr/>
        <p:nvPr/>
      </p:nvGrpSpPr>
      <p:grpSpPr>
        <a:xfrm>
          <a:off x="0" y="0"/>
          <a:ext cx="0" cy="0"/>
          <a:chOff x="0" y="0"/>
          <a:chExt cx="0" cy="0"/>
        </a:xfrm>
      </p:grpSpPr>
      <p:sp>
        <p:nvSpPr>
          <p:cNvPr id="6" name="Rechteck 1"/>
          <p:cNvSpPr/>
          <p:nvPr userDrawn="1"/>
        </p:nvSpPr>
        <p:spPr bwMode="auto">
          <a:xfrm>
            <a:off x="160338" y="174625"/>
            <a:ext cx="8786812" cy="2827338"/>
          </a:xfrm>
          <a:prstGeom prst="rect">
            <a:avLst/>
          </a:prstGeom>
          <a:solidFill>
            <a:schemeClr val="bg2"/>
          </a:solidFill>
          <a:ln>
            <a:noFill/>
          </a:ln>
          <a:effectLst/>
          <a:extLst/>
        </p:spPr>
        <p:txBody>
          <a:bodyPr lIns="90000" tIns="46800" rIns="90000" bIns="46800" anchor="ctr"/>
          <a:lstStyle/>
          <a:p>
            <a:pPr algn="ctr">
              <a:defRPr/>
            </a:pPr>
            <a:endParaRPr lang="de-DE" sz="1600" dirty="0">
              <a:solidFill>
                <a:schemeClr val="bg1"/>
              </a:solidFill>
              <a:latin typeface="Arial" panose="020B0604020202020204" pitchFamily="34" charset="0"/>
              <a:cs typeface="+mn-cs"/>
            </a:endParaRPr>
          </a:p>
        </p:txBody>
      </p:sp>
      <p:pic>
        <p:nvPicPr>
          <p:cNvPr id="7" name="Picture 2" descr="N:\Office Management\Corporate Design NEU\Logo ohne 'Innsbruck'\LOGO_BRANDLOGIC_RZ_ohne_IB_LOW.jpg"/>
          <p:cNvPicPr>
            <a:picLocks noChangeAspect="1" noChangeArrowheads="1"/>
          </p:cNvPicPr>
          <p:nvPr userDrawn="1"/>
        </p:nvPicPr>
        <p:blipFill>
          <a:blip r:embed="rId2"/>
          <a:srcRect/>
          <a:stretch>
            <a:fillRect/>
          </a:stretch>
        </p:blipFill>
        <p:spPr bwMode="auto">
          <a:xfrm>
            <a:off x="4160838" y="174625"/>
            <a:ext cx="785812" cy="950913"/>
          </a:xfrm>
          <a:prstGeom prst="rect">
            <a:avLst/>
          </a:prstGeom>
          <a:noFill/>
          <a:ln w="38100">
            <a:solidFill>
              <a:schemeClr val="bg1"/>
            </a:solidFill>
            <a:miter lim="800000"/>
            <a:headEnd/>
            <a:tailEnd/>
          </a:ln>
        </p:spPr>
      </p:pic>
      <p:sp>
        <p:nvSpPr>
          <p:cNvPr id="11" name="Textfeld 10"/>
          <p:cNvSpPr txBox="1"/>
          <p:nvPr userDrawn="1"/>
        </p:nvSpPr>
        <p:spPr>
          <a:xfrm>
            <a:off x="254000" y="287338"/>
            <a:ext cx="3625850" cy="214312"/>
          </a:xfrm>
          <a:prstGeom prst="rect">
            <a:avLst/>
          </a:prstGeom>
          <a:noFill/>
        </p:spPr>
        <p:txBody>
          <a:bodyPr>
            <a:spAutoFit/>
          </a:bodyPr>
          <a:lstStyle/>
          <a:p>
            <a:pPr>
              <a:defRPr/>
            </a:pPr>
            <a:r>
              <a:rPr lang="de-DE" sz="800" dirty="0">
                <a:solidFill>
                  <a:srgbClr val="000000"/>
                </a:solidFill>
                <a:latin typeface="Arial" panose="020B0604020202020204" pitchFamily="34" charset="0"/>
                <a:cs typeface="+mn-cs"/>
              </a:rPr>
              <a:t>Journal für markenorientierte Unternehmensentwicklung</a:t>
            </a:r>
          </a:p>
        </p:txBody>
      </p:sp>
      <p:sp>
        <p:nvSpPr>
          <p:cNvPr id="12" name="Textfeld 12"/>
          <p:cNvSpPr txBox="1"/>
          <p:nvPr userDrawn="1"/>
        </p:nvSpPr>
        <p:spPr>
          <a:xfrm>
            <a:off x="5191125" y="287338"/>
            <a:ext cx="3625850" cy="214312"/>
          </a:xfrm>
          <a:prstGeom prst="rect">
            <a:avLst/>
          </a:prstGeom>
          <a:noFill/>
        </p:spPr>
        <p:txBody>
          <a:bodyPr>
            <a:spAutoFit/>
          </a:bodyPr>
          <a:lstStyle/>
          <a:p>
            <a:pPr algn="r">
              <a:defRPr/>
            </a:pPr>
            <a:r>
              <a:rPr lang="de-DE" sz="800" dirty="0">
                <a:solidFill>
                  <a:srgbClr val="000000"/>
                </a:solidFill>
                <a:latin typeface="Arial" panose="020B0604020202020204" pitchFamily="34" charset="0"/>
                <a:cs typeface="+mn-cs"/>
              </a:rPr>
              <a:t>Herausgeber INSTITUTE OF BRAND LOGIC</a:t>
            </a:r>
          </a:p>
        </p:txBody>
      </p:sp>
      <p:pic>
        <p:nvPicPr>
          <p:cNvPr id="13" name="Bild 2" descr="BrandLogicSpectrumLogo.png"/>
          <p:cNvPicPr>
            <a:picLocks noChangeAspect="1"/>
          </p:cNvPicPr>
          <p:nvPr userDrawn="1"/>
        </p:nvPicPr>
        <p:blipFill>
          <a:blip r:embed="rId3"/>
          <a:srcRect/>
          <a:stretch>
            <a:fillRect/>
          </a:stretch>
        </p:blipFill>
        <p:spPr bwMode="auto">
          <a:xfrm>
            <a:off x="2033588" y="1268413"/>
            <a:ext cx="5076825" cy="1589087"/>
          </a:xfrm>
          <a:prstGeom prst="rect">
            <a:avLst/>
          </a:prstGeom>
          <a:noFill/>
          <a:ln w="9525">
            <a:noFill/>
            <a:miter lim="800000"/>
            <a:headEnd/>
            <a:tailEnd/>
          </a:ln>
        </p:spPr>
      </p:pic>
      <p:sp>
        <p:nvSpPr>
          <p:cNvPr id="8" name="Textplatzhalter 17"/>
          <p:cNvSpPr>
            <a:spLocks noGrp="1"/>
          </p:cNvSpPr>
          <p:nvPr>
            <p:ph type="body" sz="quarter" idx="11"/>
          </p:nvPr>
        </p:nvSpPr>
        <p:spPr>
          <a:xfrm>
            <a:off x="755576" y="5353822"/>
            <a:ext cx="7560840" cy="692927"/>
          </a:xfrm>
          <a:prstGeom prst="rect">
            <a:avLst/>
          </a:prstGeom>
          <a:noFill/>
          <a:ln>
            <a:noFill/>
          </a:ln>
        </p:spPr>
        <p:txBody>
          <a:bodyPr lIns="0" tIns="0" rIns="0" bIns="0" anchor="b"/>
          <a:lstStyle>
            <a:lvl1pPr marL="0" indent="0" algn="l">
              <a:lnSpc>
                <a:spcPct val="100000"/>
              </a:lnSpc>
              <a:spcBef>
                <a:spcPts val="0"/>
              </a:spcBef>
              <a:spcAft>
                <a:spcPts val="0"/>
              </a:spcAft>
              <a:buNone/>
              <a:defRPr lang="de-DE" sz="1600" spc="10" dirty="0" smtClean="0">
                <a:solidFill>
                  <a:schemeClr val="tx1"/>
                </a:solidFill>
                <a:latin typeface="Arial" panose="020B0604020202020204" pitchFamily="34" charset="0"/>
                <a:ea typeface="+mn-ea"/>
                <a:cs typeface="+mn-cs"/>
              </a:defRPr>
            </a:lvl1pPr>
            <a:lvl2pPr marL="457200" indent="0" algn="ctr">
              <a:lnSpc>
                <a:spcPct val="100000"/>
              </a:lnSpc>
              <a:buNone/>
              <a:defRPr lang="de-DE" sz="1600" dirty="0" smtClean="0">
                <a:solidFill>
                  <a:schemeClr val="bg2">
                    <a:lumMod val="50000"/>
                  </a:schemeClr>
                </a:solidFill>
                <a:latin typeface="+mj-lt"/>
                <a:ea typeface="+mn-ea"/>
                <a:cs typeface="+mn-cs"/>
              </a:defRPr>
            </a:lvl2pPr>
            <a:lvl3pPr marL="914400" indent="0" algn="ctr">
              <a:lnSpc>
                <a:spcPct val="100000"/>
              </a:lnSpc>
              <a:buNone/>
              <a:defRPr lang="de-DE" sz="1600" dirty="0" smtClean="0">
                <a:solidFill>
                  <a:schemeClr val="bg2">
                    <a:lumMod val="50000"/>
                  </a:schemeClr>
                </a:solidFill>
                <a:latin typeface="+mj-lt"/>
                <a:ea typeface="+mn-ea"/>
                <a:cs typeface="+mn-cs"/>
              </a:defRPr>
            </a:lvl3pPr>
            <a:lvl4pPr marL="1371600" indent="0" algn="ctr">
              <a:lnSpc>
                <a:spcPct val="100000"/>
              </a:lnSpc>
              <a:buNone/>
              <a:defRPr lang="de-DE" sz="1600" dirty="0" smtClean="0">
                <a:solidFill>
                  <a:schemeClr val="bg2">
                    <a:lumMod val="50000"/>
                  </a:schemeClr>
                </a:solidFill>
                <a:latin typeface="+mj-lt"/>
                <a:ea typeface="+mn-ea"/>
                <a:cs typeface="+mn-cs"/>
              </a:defRPr>
            </a:lvl4pPr>
            <a:lvl5pPr marL="1828800" indent="0" algn="ctr">
              <a:lnSpc>
                <a:spcPct val="100000"/>
              </a:lnSpc>
              <a:buNone/>
              <a:defRPr lang="de-DE" sz="1600" dirty="0">
                <a:solidFill>
                  <a:schemeClr val="bg2">
                    <a:lumMod val="50000"/>
                  </a:schemeClr>
                </a:solidFill>
                <a:latin typeface="+mj-lt"/>
                <a:ea typeface="+mn-ea"/>
                <a:cs typeface="+mn-cs"/>
              </a:defRPr>
            </a:lvl5pPr>
          </a:lstStyle>
          <a:p>
            <a:pPr lvl="0"/>
            <a:r>
              <a:rPr lang="de-DE" dirty="0" smtClean="0"/>
              <a:t>Textmasterformate durch Klicken bearbeiten</a:t>
            </a:r>
          </a:p>
        </p:txBody>
      </p:sp>
      <p:sp>
        <p:nvSpPr>
          <p:cNvPr id="9" name="Rectangle 1039"/>
          <p:cNvSpPr>
            <a:spLocks noGrp="1" noChangeArrowheads="1"/>
          </p:cNvSpPr>
          <p:nvPr>
            <p:ph type="subTitle" idx="1"/>
          </p:nvPr>
        </p:nvSpPr>
        <p:spPr>
          <a:xfrm>
            <a:off x="755576" y="4085028"/>
            <a:ext cx="7560840" cy="1091163"/>
          </a:xfrm>
          <a:prstGeom prst="rect">
            <a:avLst/>
          </a:prstGeom>
          <a:ln w="9525">
            <a:noFill/>
            <a:prstDash val="solid"/>
          </a:ln>
          <a:extLst/>
        </p:spPr>
        <p:txBody>
          <a:bodyPr lIns="0" tIns="0" rIns="0" bIns="0"/>
          <a:lstStyle>
            <a:lvl1pPr marL="0" indent="0" algn="l">
              <a:lnSpc>
                <a:spcPct val="100000"/>
              </a:lnSpc>
              <a:spcBef>
                <a:spcPts val="0"/>
              </a:spcBef>
              <a:spcAft>
                <a:spcPts val="0"/>
              </a:spcAft>
              <a:buFont typeface="Wingdings" pitchFamily="2" charset="2"/>
              <a:buNone/>
              <a:defRPr sz="3200" spc="10" baseline="0">
                <a:solidFill>
                  <a:schemeClr val="accent1"/>
                </a:solidFill>
                <a:latin typeface="Arial" panose="020B0604020202020204" pitchFamily="34" charset="0"/>
              </a:defRPr>
            </a:lvl1pPr>
          </a:lstStyle>
          <a:p>
            <a:pPr lvl="0"/>
            <a:r>
              <a:rPr lang="de-DE" noProof="0" dirty="0" smtClean="0"/>
              <a:t>Formatvorlage des Untertitelmasters durch Klicken bearbeiten</a:t>
            </a:r>
          </a:p>
        </p:txBody>
      </p:sp>
      <p:sp>
        <p:nvSpPr>
          <p:cNvPr id="10" name="Textplatzhalter 12"/>
          <p:cNvSpPr>
            <a:spLocks noGrp="1"/>
          </p:cNvSpPr>
          <p:nvPr>
            <p:ph type="body" sz="quarter" idx="10"/>
          </p:nvPr>
        </p:nvSpPr>
        <p:spPr>
          <a:xfrm>
            <a:off x="755576" y="6086275"/>
            <a:ext cx="7560840" cy="288000"/>
          </a:xfrm>
          <a:prstGeom prst="rect">
            <a:avLst/>
          </a:prstGeom>
          <a:noFill/>
          <a:ln>
            <a:noFill/>
          </a:ln>
        </p:spPr>
        <p:txBody>
          <a:bodyPr lIns="0" tIns="0" rIns="0" bIns="0"/>
          <a:lstStyle>
            <a:lvl1pPr marL="0" indent="0" algn="l">
              <a:spcBef>
                <a:spcPts val="0"/>
              </a:spcBef>
              <a:spcAft>
                <a:spcPts val="0"/>
              </a:spcAft>
              <a:buNone/>
              <a:defRPr spc="10">
                <a:solidFill>
                  <a:schemeClr val="tx1"/>
                </a:solidFill>
                <a:latin typeface="Arial" panose="020B0604020202020204" pitchFamily="34" charset="0"/>
              </a:defRPr>
            </a:lvl1pPr>
            <a:lvl2pPr marL="457200" indent="0" algn="ctr">
              <a:spcBef>
                <a:spcPts val="0"/>
              </a:spcBef>
              <a:spcAft>
                <a:spcPts val="0"/>
              </a:spcAft>
              <a:buNone/>
              <a:defRPr>
                <a:solidFill>
                  <a:schemeClr val="bg1"/>
                </a:solidFill>
                <a:latin typeface="+mj-lt"/>
              </a:defRPr>
            </a:lvl2pPr>
            <a:lvl3pPr marL="914400" indent="0" algn="ctr">
              <a:spcBef>
                <a:spcPts val="0"/>
              </a:spcBef>
              <a:spcAft>
                <a:spcPts val="0"/>
              </a:spcAft>
              <a:buNone/>
              <a:defRPr>
                <a:solidFill>
                  <a:schemeClr val="bg1"/>
                </a:solidFill>
                <a:latin typeface="+mj-lt"/>
              </a:defRPr>
            </a:lvl3pPr>
            <a:lvl4pPr marL="1371600" indent="0" algn="ctr">
              <a:spcBef>
                <a:spcPts val="0"/>
              </a:spcBef>
              <a:spcAft>
                <a:spcPts val="0"/>
              </a:spcAft>
              <a:buNone/>
              <a:defRPr>
                <a:solidFill>
                  <a:schemeClr val="bg1"/>
                </a:solidFill>
                <a:latin typeface="+mj-lt"/>
              </a:defRPr>
            </a:lvl4pPr>
            <a:lvl5pPr marL="1828800" indent="0" algn="ctr">
              <a:spcBef>
                <a:spcPts val="0"/>
              </a:spcBef>
              <a:spcAft>
                <a:spcPts val="0"/>
              </a:spcAft>
              <a:buNone/>
              <a:defRPr>
                <a:solidFill>
                  <a:schemeClr val="bg1"/>
                </a:solidFill>
                <a:latin typeface="+mj-lt"/>
              </a:defRPr>
            </a:lvl5pPr>
          </a:lstStyle>
          <a:p>
            <a:pPr lvl="0"/>
            <a:r>
              <a:rPr lang="de-DE" dirty="0" smtClean="0"/>
              <a:t>Textmasterformate durch Klicken bearbeiten</a:t>
            </a:r>
          </a:p>
        </p:txBody>
      </p:sp>
      <p:sp>
        <p:nvSpPr>
          <p:cNvPr id="14" name="Textplatzhalter 17"/>
          <p:cNvSpPr>
            <a:spLocks noGrp="1"/>
          </p:cNvSpPr>
          <p:nvPr>
            <p:ph type="body" sz="quarter" idx="12"/>
          </p:nvPr>
        </p:nvSpPr>
        <p:spPr>
          <a:xfrm>
            <a:off x="755576" y="3789040"/>
            <a:ext cx="7560840" cy="281676"/>
          </a:xfrm>
          <a:prstGeom prst="rect">
            <a:avLst/>
          </a:prstGeom>
          <a:noFill/>
          <a:ln>
            <a:noFill/>
          </a:ln>
        </p:spPr>
        <p:txBody>
          <a:bodyPr lIns="0" tIns="0" rIns="0" bIns="0"/>
          <a:lstStyle>
            <a:lvl1pPr marL="0" indent="0" algn="l">
              <a:lnSpc>
                <a:spcPct val="100000"/>
              </a:lnSpc>
              <a:spcBef>
                <a:spcPts val="0"/>
              </a:spcBef>
              <a:spcAft>
                <a:spcPts val="0"/>
              </a:spcAft>
              <a:buNone/>
              <a:defRPr lang="de-DE" sz="1600" spc="10" baseline="0" dirty="0" smtClean="0">
                <a:solidFill>
                  <a:schemeClr val="tx1"/>
                </a:solidFill>
                <a:latin typeface="Arial" panose="020B0604020202020204" pitchFamily="34" charset="0"/>
                <a:ea typeface="+mn-ea"/>
                <a:cs typeface="+mn-cs"/>
              </a:defRPr>
            </a:lvl1pPr>
            <a:lvl2pPr marL="457200" indent="0" algn="ctr">
              <a:lnSpc>
                <a:spcPct val="100000"/>
              </a:lnSpc>
              <a:buNone/>
              <a:defRPr lang="de-DE" sz="1600" dirty="0" smtClean="0">
                <a:solidFill>
                  <a:schemeClr val="bg2">
                    <a:lumMod val="50000"/>
                  </a:schemeClr>
                </a:solidFill>
                <a:latin typeface="+mj-lt"/>
                <a:ea typeface="+mn-ea"/>
                <a:cs typeface="+mn-cs"/>
              </a:defRPr>
            </a:lvl2pPr>
            <a:lvl3pPr marL="914400" indent="0" algn="ctr">
              <a:lnSpc>
                <a:spcPct val="100000"/>
              </a:lnSpc>
              <a:buNone/>
              <a:defRPr lang="de-DE" sz="1600" dirty="0" smtClean="0">
                <a:solidFill>
                  <a:schemeClr val="bg2">
                    <a:lumMod val="50000"/>
                  </a:schemeClr>
                </a:solidFill>
                <a:latin typeface="+mj-lt"/>
                <a:ea typeface="+mn-ea"/>
                <a:cs typeface="+mn-cs"/>
              </a:defRPr>
            </a:lvl3pPr>
            <a:lvl4pPr marL="1371600" indent="0" algn="ctr">
              <a:lnSpc>
                <a:spcPct val="100000"/>
              </a:lnSpc>
              <a:buNone/>
              <a:defRPr lang="de-DE" sz="1600" dirty="0" smtClean="0">
                <a:solidFill>
                  <a:schemeClr val="bg2">
                    <a:lumMod val="50000"/>
                  </a:schemeClr>
                </a:solidFill>
                <a:latin typeface="+mj-lt"/>
                <a:ea typeface="+mn-ea"/>
                <a:cs typeface="+mn-cs"/>
              </a:defRPr>
            </a:lvl4pPr>
            <a:lvl5pPr marL="1828800" indent="0" algn="ctr">
              <a:lnSpc>
                <a:spcPct val="100000"/>
              </a:lnSpc>
              <a:buNone/>
              <a:defRPr lang="de-DE" sz="1600" dirty="0">
                <a:solidFill>
                  <a:schemeClr val="bg2">
                    <a:lumMod val="50000"/>
                  </a:schemeClr>
                </a:solidFill>
                <a:latin typeface="+mj-lt"/>
                <a:ea typeface="+mn-ea"/>
                <a:cs typeface="+mn-cs"/>
              </a:defRPr>
            </a:lvl5pPr>
          </a:lstStyle>
          <a:p>
            <a:pPr lvl="0"/>
            <a:r>
              <a:rPr lang="de-DE" dirty="0" smtClean="0"/>
              <a:t>Textmasterformate durch Klicken bearbeiten</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Kapiteltrenner/Agenda cyan">
    <p:spTree>
      <p:nvGrpSpPr>
        <p:cNvPr id="1" name=""/>
        <p:cNvGrpSpPr/>
        <p:nvPr/>
      </p:nvGrpSpPr>
      <p:grpSpPr>
        <a:xfrm>
          <a:off x="0" y="0"/>
          <a:ext cx="0" cy="0"/>
          <a:chOff x="0" y="0"/>
          <a:chExt cx="0" cy="0"/>
        </a:xfrm>
      </p:grpSpPr>
      <p:sp>
        <p:nvSpPr>
          <p:cNvPr id="5" name="Rechteck 1"/>
          <p:cNvSpPr/>
          <p:nvPr/>
        </p:nvSpPr>
        <p:spPr bwMode="auto">
          <a:xfrm>
            <a:off x="160338" y="174625"/>
            <a:ext cx="8823325" cy="6534150"/>
          </a:xfrm>
          <a:prstGeom prst="rect">
            <a:avLst/>
          </a:prstGeom>
          <a:solidFill>
            <a:schemeClr val="accent2"/>
          </a:solidFill>
          <a:ln>
            <a:noFill/>
          </a:ln>
          <a:effectLst/>
          <a:extLst/>
        </p:spPr>
        <p:txBody>
          <a:bodyPr lIns="90000" tIns="46800" rIns="90000" bIns="46800" anchor="ctr"/>
          <a:lstStyle/>
          <a:p>
            <a:pPr algn="ctr">
              <a:defRPr/>
            </a:pPr>
            <a:endParaRPr lang="de-DE" sz="1600" dirty="0">
              <a:solidFill>
                <a:schemeClr val="bg1"/>
              </a:solidFill>
              <a:latin typeface="Arial" panose="020B0604020202020204" pitchFamily="34" charset="0"/>
              <a:cs typeface="+mn-cs"/>
            </a:endParaRPr>
          </a:p>
        </p:txBody>
      </p:sp>
      <p:sp>
        <p:nvSpPr>
          <p:cNvPr id="9" name="Titel 1"/>
          <p:cNvSpPr>
            <a:spLocks noGrp="1"/>
          </p:cNvSpPr>
          <p:nvPr>
            <p:ph type="title"/>
          </p:nvPr>
        </p:nvSpPr>
        <p:spPr>
          <a:xfrm>
            <a:off x="755576" y="990326"/>
            <a:ext cx="7560840" cy="767038"/>
          </a:xfrm>
        </p:spPr>
        <p:txBody>
          <a:bodyPr>
            <a:normAutofit/>
          </a:bodyPr>
          <a:lstStyle>
            <a:lvl1pPr>
              <a:defRPr sz="3200">
                <a:solidFill>
                  <a:srgbClr val="FFFFFF"/>
                </a:solidFill>
              </a:defRPr>
            </a:lvl1pPr>
          </a:lstStyle>
          <a:p>
            <a:r>
              <a:rPr lang="de-DE" dirty="0" smtClean="0"/>
              <a:t>Titelmasterformat durch Klicken bearbeiten</a:t>
            </a:r>
            <a:endParaRPr lang="de-DE" dirty="0"/>
          </a:p>
        </p:txBody>
      </p:sp>
      <p:sp>
        <p:nvSpPr>
          <p:cNvPr id="10" name="Textplatzhalter 8"/>
          <p:cNvSpPr>
            <a:spLocks noGrp="1"/>
          </p:cNvSpPr>
          <p:nvPr>
            <p:ph type="body" sz="quarter" idx="13"/>
          </p:nvPr>
        </p:nvSpPr>
        <p:spPr>
          <a:xfrm>
            <a:off x="771409" y="681038"/>
            <a:ext cx="5215054" cy="303019"/>
          </a:xfrm>
          <a:prstGeom prst="rect">
            <a:avLst/>
          </a:prstGeom>
        </p:spPr>
        <p:txBody>
          <a:bodyPr lIns="0" tIns="0" rIns="0" bIns="0" rtlCol="0">
            <a:normAutofit/>
          </a:bodyPr>
          <a:lstStyle>
            <a:lvl1pPr marL="7937" indent="0">
              <a:buNone/>
              <a:defRPr lang="de-DE" sz="1600" dirty="0">
                <a:solidFill>
                  <a:srgbClr val="FFFFFF"/>
                </a:solidFill>
                <a:latin typeface="Arial" panose="020B0604020202020204" pitchFamily="34" charset="0"/>
                <a:ea typeface="+mj-ea"/>
                <a:cs typeface="+mj-cs"/>
              </a:defRPr>
            </a:lvl1pPr>
          </a:lstStyle>
          <a:p>
            <a:pPr lvl="0"/>
            <a:r>
              <a:rPr lang="de-DE" dirty="0" smtClean="0"/>
              <a:t>Textmasterformate durch Klicken bearbeiten</a:t>
            </a:r>
          </a:p>
        </p:txBody>
      </p:sp>
      <p:sp>
        <p:nvSpPr>
          <p:cNvPr id="4" name="Textplatzhalter 3"/>
          <p:cNvSpPr>
            <a:spLocks noGrp="1"/>
          </p:cNvSpPr>
          <p:nvPr>
            <p:ph type="body" sz="quarter" idx="15"/>
          </p:nvPr>
        </p:nvSpPr>
        <p:spPr>
          <a:xfrm>
            <a:off x="755576" y="1920875"/>
            <a:ext cx="5230887" cy="4604469"/>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Kapiteltrenner/Agenda blau">
    <p:spTree>
      <p:nvGrpSpPr>
        <p:cNvPr id="1" name=""/>
        <p:cNvGrpSpPr/>
        <p:nvPr/>
      </p:nvGrpSpPr>
      <p:grpSpPr>
        <a:xfrm>
          <a:off x="0" y="0"/>
          <a:ext cx="0" cy="0"/>
          <a:chOff x="0" y="0"/>
          <a:chExt cx="0" cy="0"/>
        </a:xfrm>
      </p:grpSpPr>
      <p:sp>
        <p:nvSpPr>
          <p:cNvPr id="5" name="Rechteck 1"/>
          <p:cNvSpPr/>
          <p:nvPr/>
        </p:nvSpPr>
        <p:spPr bwMode="auto">
          <a:xfrm>
            <a:off x="160338" y="174625"/>
            <a:ext cx="8823325" cy="6534150"/>
          </a:xfrm>
          <a:prstGeom prst="rect">
            <a:avLst/>
          </a:prstGeom>
          <a:solidFill>
            <a:schemeClr val="accent1"/>
          </a:solidFill>
          <a:ln>
            <a:noFill/>
          </a:ln>
          <a:effectLst/>
          <a:extLst/>
        </p:spPr>
        <p:txBody>
          <a:bodyPr lIns="90000" tIns="46800" rIns="90000" bIns="46800" anchor="ctr"/>
          <a:lstStyle/>
          <a:p>
            <a:pPr algn="ctr">
              <a:defRPr/>
            </a:pPr>
            <a:endParaRPr lang="de-DE" sz="1600" dirty="0">
              <a:solidFill>
                <a:schemeClr val="bg1"/>
              </a:solidFill>
              <a:latin typeface="Arial" panose="020B0604020202020204" pitchFamily="34" charset="0"/>
              <a:cs typeface="+mn-cs"/>
            </a:endParaRPr>
          </a:p>
        </p:txBody>
      </p:sp>
      <p:sp>
        <p:nvSpPr>
          <p:cNvPr id="9" name="Titel 1"/>
          <p:cNvSpPr>
            <a:spLocks noGrp="1"/>
          </p:cNvSpPr>
          <p:nvPr>
            <p:ph type="title"/>
          </p:nvPr>
        </p:nvSpPr>
        <p:spPr>
          <a:xfrm>
            <a:off x="755576" y="990326"/>
            <a:ext cx="7560840" cy="767038"/>
          </a:xfrm>
        </p:spPr>
        <p:txBody>
          <a:bodyPr>
            <a:normAutofit/>
          </a:bodyPr>
          <a:lstStyle>
            <a:lvl1pPr>
              <a:defRPr sz="3200">
                <a:solidFill>
                  <a:srgbClr val="FFFFFF"/>
                </a:solidFill>
              </a:defRPr>
            </a:lvl1pPr>
          </a:lstStyle>
          <a:p>
            <a:r>
              <a:rPr lang="de-DE" dirty="0" smtClean="0"/>
              <a:t>Titelmasterformat durch Klicken bearbeiten</a:t>
            </a:r>
            <a:endParaRPr lang="de-DE" dirty="0"/>
          </a:p>
        </p:txBody>
      </p:sp>
      <p:sp>
        <p:nvSpPr>
          <p:cNvPr id="10" name="Textplatzhalter 8"/>
          <p:cNvSpPr>
            <a:spLocks noGrp="1"/>
          </p:cNvSpPr>
          <p:nvPr>
            <p:ph type="body" sz="quarter" idx="13"/>
          </p:nvPr>
        </p:nvSpPr>
        <p:spPr>
          <a:xfrm>
            <a:off x="771409" y="681038"/>
            <a:ext cx="5215054" cy="303019"/>
          </a:xfrm>
          <a:prstGeom prst="rect">
            <a:avLst/>
          </a:prstGeom>
        </p:spPr>
        <p:txBody>
          <a:bodyPr lIns="0" tIns="0" rIns="0" bIns="0" rtlCol="0">
            <a:normAutofit/>
          </a:bodyPr>
          <a:lstStyle>
            <a:lvl1pPr marL="7937" indent="0">
              <a:buNone/>
              <a:defRPr lang="de-DE" sz="1600" dirty="0">
                <a:solidFill>
                  <a:srgbClr val="FFFFFF"/>
                </a:solidFill>
                <a:latin typeface="Arial" panose="020B0604020202020204" pitchFamily="34" charset="0"/>
                <a:ea typeface="+mj-ea"/>
                <a:cs typeface="+mj-cs"/>
              </a:defRPr>
            </a:lvl1pPr>
          </a:lstStyle>
          <a:p>
            <a:pPr lvl="0"/>
            <a:r>
              <a:rPr lang="de-DE" dirty="0" smtClean="0"/>
              <a:t>Textmasterformate durch Klicken bearbeiten</a:t>
            </a:r>
          </a:p>
        </p:txBody>
      </p:sp>
      <p:sp>
        <p:nvSpPr>
          <p:cNvPr id="4" name="Textplatzhalter 3"/>
          <p:cNvSpPr>
            <a:spLocks noGrp="1"/>
          </p:cNvSpPr>
          <p:nvPr>
            <p:ph type="body" sz="quarter" idx="15"/>
          </p:nvPr>
        </p:nvSpPr>
        <p:spPr>
          <a:xfrm>
            <a:off x="755576" y="1920875"/>
            <a:ext cx="5230887" cy="4604469"/>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o">
    <p:spTree>
      <p:nvGrpSpPr>
        <p:cNvPr id="1" name=""/>
        <p:cNvGrpSpPr/>
        <p:nvPr/>
      </p:nvGrpSpPr>
      <p:grpSpPr>
        <a:xfrm>
          <a:off x="0" y="0"/>
          <a:ext cx="0" cy="0"/>
          <a:chOff x="0" y="0"/>
          <a:chExt cx="0" cy="0"/>
        </a:xfrm>
      </p:grpSpPr>
      <p:sp>
        <p:nvSpPr>
          <p:cNvPr id="2" name="Titel 1"/>
          <p:cNvSpPr>
            <a:spLocks noGrp="1"/>
          </p:cNvSpPr>
          <p:nvPr>
            <p:ph type="title"/>
          </p:nvPr>
        </p:nvSpPr>
        <p:spPr>
          <a:xfrm>
            <a:off x="160339" y="990326"/>
            <a:ext cx="8823324" cy="767038"/>
          </a:xfrm>
        </p:spPr>
        <p:txBody>
          <a:bodyPr/>
          <a:lstStyle/>
          <a:p>
            <a:r>
              <a:rPr lang="de-DE" dirty="0" smtClean="0"/>
              <a:t>Titelmasterformat durch Klicken bearbeiten</a:t>
            </a:r>
            <a:endParaRPr lang="de-DE" dirty="0"/>
          </a:p>
        </p:txBody>
      </p:sp>
      <p:sp>
        <p:nvSpPr>
          <p:cNvPr id="8" name="Textplatzhalter 8"/>
          <p:cNvSpPr>
            <a:spLocks noGrp="1"/>
          </p:cNvSpPr>
          <p:nvPr>
            <p:ph type="body" sz="quarter" idx="13"/>
          </p:nvPr>
        </p:nvSpPr>
        <p:spPr>
          <a:xfrm>
            <a:off x="160339" y="681039"/>
            <a:ext cx="5826124" cy="299690"/>
          </a:xfrm>
          <a:prstGeom prst="rect">
            <a:avLst/>
          </a:prstGeom>
        </p:spPr>
        <p:txBody>
          <a:bodyPr lIns="0" tIns="0" rIns="0" bIns="0" rtlCol="0">
            <a:normAutofit/>
          </a:bodyPr>
          <a:lstStyle>
            <a:lvl1pPr>
              <a:buFontTx/>
              <a:buNone/>
              <a:defRPr lang="de-DE" sz="1600" dirty="0">
                <a:ea typeface="+mj-ea"/>
                <a:cs typeface="+mj-cs"/>
              </a:defRPr>
            </a:lvl1pPr>
          </a:lstStyle>
          <a:p>
            <a:pPr lvl="0"/>
            <a:r>
              <a:rPr lang="de-DE" dirty="0" smtClean="0"/>
              <a:t>Textmasterformate durch Klicken bearbeiten</a:t>
            </a:r>
          </a:p>
        </p:txBody>
      </p:sp>
      <p:sp>
        <p:nvSpPr>
          <p:cNvPr id="4" name="Foliennummernplatzhalter 3"/>
          <p:cNvSpPr>
            <a:spLocks noGrp="1"/>
          </p:cNvSpPr>
          <p:nvPr>
            <p:ph type="sldNum" sz="quarter" idx="14"/>
          </p:nvPr>
        </p:nvSpPr>
        <p:spPr/>
        <p:txBody>
          <a:bodyPr/>
          <a:lstStyle>
            <a:lvl1pPr>
              <a:defRPr sz="800">
                <a:latin typeface="Arial" panose="020B0604020202020204" pitchFamily="34" charset="0"/>
              </a:defRPr>
            </a:lvl1pPr>
          </a:lstStyle>
          <a:p>
            <a:pPr>
              <a:defRPr/>
            </a:pPr>
            <a:fld id="{5D707F49-F4CC-4388-83A4-D165C32EC907}" type="slidenum">
              <a:rPr lang="de-DE"/>
              <a:pPr>
                <a:defRPr/>
              </a:pPr>
              <a:t>‹Nr.›</a:t>
            </a:fld>
            <a:endParaRPr lang="de-DE" dirty="0"/>
          </a:p>
        </p:txBody>
      </p:sp>
      <p:sp>
        <p:nvSpPr>
          <p:cNvPr id="5" name="Fußzeilenplatzhalter 4"/>
          <p:cNvSpPr>
            <a:spLocks noGrp="1"/>
          </p:cNvSpPr>
          <p:nvPr>
            <p:ph type="ftr" sz="quarter" idx="15"/>
          </p:nvPr>
        </p:nvSpPr>
        <p:spPr>
          <a:xfrm>
            <a:off x="6732588" y="198438"/>
            <a:ext cx="1871662" cy="179387"/>
          </a:xfrm>
        </p:spPr>
        <p:txBody>
          <a:bodyPr/>
          <a:lstStyle>
            <a:lvl1pPr>
              <a:defRPr sz="800"/>
            </a:lvl1pPr>
          </a:lstStyle>
          <a:p>
            <a:pPr>
              <a:defRPr/>
            </a:pPr>
            <a:r>
              <a:rPr lang="de-DE"/>
              <a:t>© 2015 INSTITUTE OF  BRAND LOGIC</a:t>
            </a:r>
            <a:endParaRPr lang="de-DE"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xt">
    <p:spTree>
      <p:nvGrpSpPr>
        <p:cNvPr id="1" name=""/>
        <p:cNvGrpSpPr/>
        <p:nvPr/>
      </p:nvGrpSpPr>
      <p:grpSpPr>
        <a:xfrm>
          <a:off x="0" y="0"/>
          <a:ext cx="0" cy="0"/>
          <a:chOff x="0" y="0"/>
          <a:chExt cx="0" cy="0"/>
        </a:xfrm>
      </p:grpSpPr>
      <p:sp>
        <p:nvSpPr>
          <p:cNvPr id="2" name="Titel 1"/>
          <p:cNvSpPr>
            <a:spLocks noGrp="1"/>
          </p:cNvSpPr>
          <p:nvPr>
            <p:ph type="title"/>
          </p:nvPr>
        </p:nvSpPr>
        <p:spPr>
          <a:xfrm>
            <a:off x="160339" y="990326"/>
            <a:ext cx="8823324" cy="767038"/>
          </a:xfrm>
        </p:spPr>
        <p:txBody>
          <a:bodyPr/>
          <a:lstStyle/>
          <a:p>
            <a:r>
              <a:rPr lang="de-DE" dirty="0" smtClean="0"/>
              <a:t>Titelmasterformat durch Klicken bearbeiten</a:t>
            </a:r>
            <a:endParaRPr lang="de-DE" dirty="0"/>
          </a:p>
        </p:txBody>
      </p:sp>
      <p:sp>
        <p:nvSpPr>
          <p:cNvPr id="6" name="Textplatzhalter 8"/>
          <p:cNvSpPr>
            <a:spLocks noGrp="1"/>
          </p:cNvSpPr>
          <p:nvPr>
            <p:ph type="body" sz="quarter" idx="13"/>
          </p:nvPr>
        </p:nvSpPr>
        <p:spPr>
          <a:xfrm>
            <a:off x="160339" y="681039"/>
            <a:ext cx="5826124" cy="299690"/>
          </a:xfrm>
          <a:prstGeom prst="rect">
            <a:avLst/>
          </a:prstGeom>
        </p:spPr>
        <p:txBody>
          <a:bodyPr lIns="0" tIns="0" rIns="0" bIns="0" rtlCol="0">
            <a:normAutofit/>
          </a:bodyPr>
          <a:lstStyle>
            <a:lvl1pPr>
              <a:buFontTx/>
              <a:buNone/>
              <a:defRPr lang="de-DE" sz="1600" dirty="0">
                <a:ea typeface="+mj-ea"/>
                <a:cs typeface="+mj-cs"/>
              </a:defRPr>
            </a:lvl1pPr>
          </a:lstStyle>
          <a:p>
            <a:pPr lvl="0"/>
            <a:r>
              <a:rPr lang="de-DE" dirty="0" smtClean="0"/>
              <a:t>Textmasterformate durch Klicken bearbeiten</a:t>
            </a:r>
          </a:p>
        </p:txBody>
      </p:sp>
      <p:sp>
        <p:nvSpPr>
          <p:cNvPr id="11" name="Textplatzhalter 10"/>
          <p:cNvSpPr>
            <a:spLocks noGrp="1"/>
          </p:cNvSpPr>
          <p:nvPr>
            <p:ph type="body" sz="quarter" idx="14"/>
          </p:nvPr>
        </p:nvSpPr>
        <p:spPr>
          <a:xfrm>
            <a:off x="160339" y="1920875"/>
            <a:ext cx="7315200" cy="4787900"/>
          </a:xfrm>
          <a:ln>
            <a:solidFill>
              <a:schemeClr val="bg2"/>
            </a:solidFill>
          </a:ln>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5" name="Foliennummernplatzhalter 3"/>
          <p:cNvSpPr>
            <a:spLocks noGrp="1"/>
          </p:cNvSpPr>
          <p:nvPr>
            <p:ph type="sldNum" sz="quarter" idx="15"/>
          </p:nvPr>
        </p:nvSpPr>
        <p:spPr/>
        <p:txBody>
          <a:bodyPr/>
          <a:lstStyle>
            <a:lvl1pPr>
              <a:defRPr sz="800">
                <a:latin typeface="Arial" panose="020B0604020202020204" pitchFamily="34" charset="0"/>
              </a:defRPr>
            </a:lvl1pPr>
          </a:lstStyle>
          <a:p>
            <a:pPr>
              <a:defRPr/>
            </a:pPr>
            <a:fld id="{421AFAF2-17EF-4579-998C-653755ED0B72}" type="slidenum">
              <a:rPr lang="de-DE"/>
              <a:pPr>
                <a:defRPr/>
              </a:pPr>
              <a:t>‹Nr.›</a:t>
            </a:fld>
            <a:endParaRPr lang="de-DE" dirty="0"/>
          </a:p>
        </p:txBody>
      </p:sp>
      <p:sp>
        <p:nvSpPr>
          <p:cNvPr id="7" name="Fußzeilenplatzhalter 4"/>
          <p:cNvSpPr>
            <a:spLocks noGrp="1"/>
          </p:cNvSpPr>
          <p:nvPr>
            <p:ph type="ftr" sz="quarter" idx="16"/>
          </p:nvPr>
        </p:nvSpPr>
        <p:spPr>
          <a:xfrm>
            <a:off x="6732588" y="198438"/>
            <a:ext cx="1871662" cy="179387"/>
          </a:xfrm>
        </p:spPr>
        <p:txBody>
          <a:bodyPr/>
          <a:lstStyle>
            <a:lvl1pPr>
              <a:defRPr sz="800"/>
            </a:lvl1pPr>
          </a:lstStyle>
          <a:p>
            <a:pPr>
              <a:defRPr/>
            </a:pPr>
            <a:r>
              <a:rPr lang="de-DE"/>
              <a:t>© 2015 INSTITUTE OF  BRAND LOGIC</a:t>
            </a:r>
            <a:endParaRPr lang="de-DE"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ext: Argumentation">
    <p:spTree>
      <p:nvGrpSpPr>
        <p:cNvPr id="1" name=""/>
        <p:cNvGrpSpPr/>
        <p:nvPr/>
      </p:nvGrpSpPr>
      <p:grpSpPr>
        <a:xfrm>
          <a:off x="0" y="0"/>
          <a:ext cx="0" cy="0"/>
          <a:chOff x="0" y="0"/>
          <a:chExt cx="0" cy="0"/>
        </a:xfrm>
      </p:grpSpPr>
      <p:sp>
        <p:nvSpPr>
          <p:cNvPr id="2" name="Titel 1"/>
          <p:cNvSpPr>
            <a:spLocks noGrp="1"/>
          </p:cNvSpPr>
          <p:nvPr>
            <p:ph type="title"/>
          </p:nvPr>
        </p:nvSpPr>
        <p:spPr>
          <a:xfrm>
            <a:off x="160339" y="990326"/>
            <a:ext cx="8823324" cy="767038"/>
          </a:xfrm>
        </p:spPr>
        <p:txBody>
          <a:bodyPr/>
          <a:lstStyle/>
          <a:p>
            <a:r>
              <a:rPr lang="de-DE" dirty="0" smtClean="0"/>
              <a:t>Titelmasterformat durch Klicken bearbeiten</a:t>
            </a:r>
            <a:endParaRPr lang="de-DE" dirty="0"/>
          </a:p>
        </p:txBody>
      </p:sp>
      <p:sp>
        <p:nvSpPr>
          <p:cNvPr id="9" name="Inhaltsplatzhalter 8"/>
          <p:cNvSpPr>
            <a:spLocks noGrp="1"/>
          </p:cNvSpPr>
          <p:nvPr>
            <p:ph sz="quarter" idx="16"/>
          </p:nvPr>
        </p:nvSpPr>
        <p:spPr>
          <a:xfrm>
            <a:off x="3144837" y="1920875"/>
            <a:ext cx="5838825" cy="4787900"/>
          </a:xfrm>
          <a:ln>
            <a:solidFill>
              <a:srgbClr val="D6D7D7"/>
            </a:solidFill>
          </a:ln>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2" name="Inhaltsplatzhalter 11"/>
          <p:cNvSpPr>
            <a:spLocks noGrp="1"/>
          </p:cNvSpPr>
          <p:nvPr>
            <p:ph sz="quarter" idx="17"/>
          </p:nvPr>
        </p:nvSpPr>
        <p:spPr>
          <a:xfrm>
            <a:off x="160338" y="1920875"/>
            <a:ext cx="2820987" cy="4787900"/>
          </a:xfrm>
          <a:solidFill>
            <a:schemeClr val="bg2"/>
          </a:solidFill>
          <a:ln>
            <a:noFill/>
          </a:ln>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8" name="Textplatzhalter 8"/>
          <p:cNvSpPr>
            <a:spLocks noGrp="1"/>
          </p:cNvSpPr>
          <p:nvPr>
            <p:ph type="body" sz="quarter" idx="13"/>
          </p:nvPr>
        </p:nvSpPr>
        <p:spPr>
          <a:xfrm>
            <a:off x="160339" y="681039"/>
            <a:ext cx="5826124" cy="299690"/>
          </a:xfrm>
          <a:prstGeom prst="rect">
            <a:avLst/>
          </a:prstGeom>
        </p:spPr>
        <p:txBody>
          <a:bodyPr lIns="0" tIns="0" rIns="0" bIns="0" rtlCol="0">
            <a:normAutofit/>
          </a:bodyPr>
          <a:lstStyle>
            <a:lvl1pPr>
              <a:buFontTx/>
              <a:buNone/>
              <a:defRPr lang="de-DE" sz="1600" dirty="0">
                <a:ea typeface="+mj-ea"/>
                <a:cs typeface="+mj-cs"/>
              </a:defRPr>
            </a:lvl1pPr>
          </a:lstStyle>
          <a:p>
            <a:pPr lvl="0"/>
            <a:r>
              <a:rPr lang="de-DE" dirty="0" smtClean="0"/>
              <a:t>Textmasterformate durch Klicken bearbeiten</a:t>
            </a:r>
          </a:p>
        </p:txBody>
      </p:sp>
      <p:sp>
        <p:nvSpPr>
          <p:cNvPr id="6" name="Foliennummernplatzhalter 3"/>
          <p:cNvSpPr>
            <a:spLocks noGrp="1"/>
          </p:cNvSpPr>
          <p:nvPr>
            <p:ph type="sldNum" sz="quarter" idx="18"/>
          </p:nvPr>
        </p:nvSpPr>
        <p:spPr/>
        <p:txBody>
          <a:bodyPr/>
          <a:lstStyle>
            <a:lvl1pPr>
              <a:defRPr sz="800">
                <a:latin typeface="Arial" panose="020B0604020202020204" pitchFamily="34" charset="0"/>
              </a:defRPr>
            </a:lvl1pPr>
          </a:lstStyle>
          <a:p>
            <a:pPr>
              <a:defRPr/>
            </a:pPr>
            <a:fld id="{B3EA7EB6-110C-419E-9096-CCC452DD89D1}" type="slidenum">
              <a:rPr lang="de-DE"/>
              <a:pPr>
                <a:defRPr/>
              </a:pPr>
              <a:t>‹Nr.›</a:t>
            </a:fld>
            <a:endParaRPr lang="de-DE" dirty="0"/>
          </a:p>
        </p:txBody>
      </p:sp>
      <p:sp>
        <p:nvSpPr>
          <p:cNvPr id="7" name="Fußzeilenplatzhalter 4"/>
          <p:cNvSpPr>
            <a:spLocks noGrp="1"/>
          </p:cNvSpPr>
          <p:nvPr>
            <p:ph type="ftr" sz="quarter" idx="19"/>
          </p:nvPr>
        </p:nvSpPr>
        <p:spPr>
          <a:xfrm>
            <a:off x="6732588" y="198438"/>
            <a:ext cx="1871662" cy="179387"/>
          </a:xfrm>
        </p:spPr>
        <p:txBody>
          <a:bodyPr/>
          <a:lstStyle>
            <a:lvl1pPr>
              <a:defRPr sz="800"/>
            </a:lvl1pPr>
          </a:lstStyle>
          <a:p>
            <a:pPr>
              <a:defRPr/>
            </a:pPr>
            <a:r>
              <a:rPr lang="de-DE"/>
              <a:t>© 2015 INSTITUTE OF  BRAND LOGIC</a:t>
            </a:r>
            <a:endParaRPr lang="de-DE"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xt: Gegenüberstellung">
    <p:spTree>
      <p:nvGrpSpPr>
        <p:cNvPr id="1" name=""/>
        <p:cNvGrpSpPr/>
        <p:nvPr/>
      </p:nvGrpSpPr>
      <p:grpSpPr>
        <a:xfrm>
          <a:off x="0" y="0"/>
          <a:ext cx="0" cy="0"/>
          <a:chOff x="0" y="0"/>
          <a:chExt cx="0" cy="0"/>
        </a:xfrm>
      </p:grpSpPr>
      <p:sp>
        <p:nvSpPr>
          <p:cNvPr id="2" name="Titel 1"/>
          <p:cNvSpPr>
            <a:spLocks noGrp="1"/>
          </p:cNvSpPr>
          <p:nvPr>
            <p:ph type="title"/>
          </p:nvPr>
        </p:nvSpPr>
        <p:spPr>
          <a:xfrm>
            <a:off x="160339" y="990326"/>
            <a:ext cx="8823324" cy="767038"/>
          </a:xfrm>
        </p:spPr>
        <p:txBody>
          <a:bodyPr/>
          <a:lstStyle/>
          <a:p>
            <a:r>
              <a:rPr lang="de-DE" dirty="0" smtClean="0"/>
              <a:t>Titelmasterformat durch Klicken bearbeiten</a:t>
            </a:r>
            <a:endParaRPr lang="de-DE" dirty="0"/>
          </a:p>
        </p:txBody>
      </p:sp>
      <p:sp>
        <p:nvSpPr>
          <p:cNvPr id="9" name="Inhaltsplatzhalter 8"/>
          <p:cNvSpPr>
            <a:spLocks noGrp="1"/>
          </p:cNvSpPr>
          <p:nvPr>
            <p:ph sz="quarter" idx="16"/>
          </p:nvPr>
        </p:nvSpPr>
        <p:spPr>
          <a:xfrm>
            <a:off x="4640262" y="1920875"/>
            <a:ext cx="4343399" cy="4787900"/>
          </a:xfrm>
          <a:ln>
            <a:solidFill>
              <a:srgbClr val="D6D7D7"/>
            </a:solidFill>
          </a:ln>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2" name="Inhaltsplatzhalter 11"/>
          <p:cNvSpPr>
            <a:spLocks noGrp="1"/>
          </p:cNvSpPr>
          <p:nvPr>
            <p:ph sz="quarter" idx="17"/>
          </p:nvPr>
        </p:nvSpPr>
        <p:spPr>
          <a:xfrm>
            <a:off x="160338" y="1920875"/>
            <a:ext cx="4329112" cy="4787900"/>
          </a:xfrm>
          <a:ln>
            <a:solidFill>
              <a:srgbClr val="D6D7D7"/>
            </a:solidFill>
          </a:ln>
        </p:spPr>
        <p:txBody>
          <a:bodyPr rtlCol="0">
            <a:normAutofit/>
          </a:bodyPr>
          <a:lstStyle>
            <a:lvl1pPr>
              <a:defRPr lang="de-DE" smtClean="0"/>
            </a:lvl1pPr>
            <a:lvl2pPr>
              <a:defRPr lang="de-DE" smtClean="0"/>
            </a:lvl2pPr>
            <a:lvl3pPr>
              <a:defRPr lang="de-DE" smtClean="0"/>
            </a:lvl3pPr>
            <a:lvl4pPr>
              <a:defRPr lang="de-DE" smtClean="0"/>
            </a:lvl4pPr>
            <a:lvl5pPr>
              <a:defRPr lang="de-DE"/>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8" name="Textplatzhalter 8"/>
          <p:cNvSpPr>
            <a:spLocks noGrp="1"/>
          </p:cNvSpPr>
          <p:nvPr>
            <p:ph type="body" sz="quarter" idx="13"/>
          </p:nvPr>
        </p:nvSpPr>
        <p:spPr>
          <a:xfrm>
            <a:off x="160339" y="681039"/>
            <a:ext cx="5826124" cy="299690"/>
          </a:xfrm>
          <a:prstGeom prst="rect">
            <a:avLst/>
          </a:prstGeom>
        </p:spPr>
        <p:txBody>
          <a:bodyPr lIns="0" tIns="0" rIns="0" bIns="0" rtlCol="0">
            <a:normAutofit/>
          </a:bodyPr>
          <a:lstStyle>
            <a:lvl1pPr>
              <a:buFontTx/>
              <a:buNone/>
              <a:defRPr lang="de-DE" sz="1600" dirty="0">
                <a:ea typeface="+mj-ea"/>
                <a:cs typeface="+mj-cs"/>
              </a:defRPr>
            </a:lvl1pPr>
          </a:lstStyle>
          <a:p>
            <a:pPr lvl="0"/>
            <a:r>
              <a:rPr lang="de-DE" dirty="0" smtClean="0"/>
              <a:t>Textmasterformate durch Klicken bearbeiten</a:t>
            </a:r>
          </a:p>
        </p:txBody>
      </p:sp>
      <p:sp>
        <p:nvSpPr>
          <p:cNvPr id="6" name="Foliennummernplatzhalter 3"/>
          <p:cNvSpPr>
            <a:spLocks noGrp="1"/>
          </p:cNvSpPr>
          <p:nvPr>
            <p:ph type="sldNum" sz="quarter" idx="18"/>
          </p:nvPr>
        </p:nvSpPr>
        <p:spPr/>
        <p:txBody>
          <a:bodyPr/>
          <a:lstStyle>
            <a:lvl1pPr>
              <a:defRPr sz="800">
                <a:latin typeface="Arial" panose="020B0604020202020204" pitchFamily="34" charset="0"/>
              </a:defRPr>
            </a:lvl1pPr>
          </a:lstStyle>
          <a:p>
            <a:pPr>
              <a:defRPr/>
            </a:pPr>
            <a:fld id="{C678B0DC-C936-46AF-B222-B0D24920485F}" type="slidenum">
              <a:rPr lang="de-DE"/>
              <a:pPr>
                <a:defRPr/>
              </a:pPr>
              <a:t>‹Nr.›</a:t>
            </a:fld>
            <a:endParaRPr lang="de-DE" dirty="0"/>
          </a:p>
        </p:txBody>
      </p:sp>
      <p:sp>
        <p:nvSpPr>
          <p:cNvPr id="7" name="Fußzeilenplatzhalter 4"/>
          <p:cNvSpPr>
            <a:spLocks noGrp="1"/>
          </p:cNvSpPr>
          <p:nvPr>
            <p:ph type="ftr" sz="quarter" idx="19"/>
          </p:nvPr>
        </p:nvSpPr>
        <p:spPr>
          <a:xfrm>
            <a:off x="6732588" y="198438"/>
            <a:ext cx="1871662" cy="179387"/>
          </a:xfrm>
        </p:spPr>
        <p:txBody>
          <a:bodyPr/>
          <a:lstStyle>
            <a:lvl1pPr>
              <a:defRPr sz="800"/>
            </a:lvl1pPr>
          </a:lstStyle>
          <a:p>
            <a:pPr>
              <a:defRPr/>
            </a:pPr>
            <a:r>
              <a:rPr lang="de-DE"/>
              <a:t>© 2015 INSTITUTE OF  BRAND LOGIC</a:t>
            </a:r>
            <a:endParaRPr lang="de-DE"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Key Message blau">
    <p:spTree>
      <p:nvGrpSpPr>
        <p:cNvPr id="1" name=""/>
        <p:cNvGrpSpPr/>
        <p:nvPr/>
      </p:nvGrpSpPr>
      <p:grpSpPr>
        <a:xfrm>
          <a:off x="0" y="0"/>
          <a:ext cx="0" cy="0"/>
          <a:chOff x="0" y="0"/>
          <a:chExt cx="0" cy="0"/>
        </a:xfrm>
      </p:grpSpPr>
      <p:sp>
        <p:nvSpPr>
          <p:cNvPr id="5" name="Rechteck 5"/>
          <p:cNvSpPr/>
          <p:nvPr/>
        </p:nvSpPr>
        <p:spPr bwMode="auto">
          <a:xfrm>
            <a:off x="160338" y="1920875"/>
            <a:ext cx="8823325" cy="4787900"/>
          </a:xfrm>
          <a:prstGeom prst="rect">
            <a:avLst/>
          </a:prstGeom>
          <a:solidFill>
            <a:schemeClr val="accent1"/>
          </a:solidFill>
          <a:ln>
            <a:noFill/>
          </a:ln>
          <a:effectLst/>
          <a:extLst/>
        </p:spPr>
        <p:txBody>
          <a:bodyPr lIns="90000" tIns="46800" rIns="90000" bIns="46800" anchor="ctr"/>
          <a:lstStyle/>
          <a:p>
            <a:pPr algn="ctr">
              <a:defRPr/>
            </a:pPr>
            <a:endParaRPr lang="de-DE" sz="1600" dirty="0">
              <a:solidFill>
                <a:schemeClr val="bg1"/>
              </a:solidFill>
              <a:latin typeface="Arial" panose="020B0604020202020204" pitchFamily="34" charset="0"/>
              <a:cs typeface="+mn-cs"/>
            </a:endParaRPr>
          </a:p>
        </p:txBody>
      </p:sp>
      <p:sp>
        <p:nvSpPr>
          <p:cNvPr id="2" name="Titel 1"/>
          <p:cNvSpPr>
            <a:spLocks noGrp="1"/>
          </p:cNvSpPr>
          <p:nvPr>
            <p:ph type="title"/>
          </p:nvPr>
        </p:nvSpPr>
        <p:spPr>
          <a:xfrm>
            <a:off x="160339" y="990326"/>
            <a:ext cx="8823324" cy="767038"/>
          </a:xfrm>
        </p:spPr>
        <p:txBody>
          <a:bodyPr/>
          <a:lstStyle/>
          <a:p>
            <a:r>
              <a:rPr lang="de-DE" dirty="0" smtClean="0"/>
              <a:t>Titelmasterformat durch Klicken bearbeiten</a:t>
            </a:r>
            <a:endParaRPr lang="de-DE" dirty="0"/>
          </a:p>
        </p:txBody>
      </p:sp>
      <p:sp>
        <p:nvSpPr>
          <p:cNvPr id="8" name="Textplatzhalter 8"/>
          <p:cNvSpPr>
            <a:spLocks noGrp="1"/>
          </p:cNvSpPr>
          <p:nvPr>
            <p:ph type="body" sz="quarter" idx="13"/>
          </p:nvPr>
        </p:nvSpPr>
        <p:spPr>
          <a:xfrm>
            <a:off x="160339" y="681039"/>
            <a:ext cx="5826124" cy="299690"/>
          </a:xfrm>
          <a:prstGeom prst="rect">
            <a:avLst/>
          </a:prstGeom>
        </p:spPr>
        <p:txBody>
          <a:bodyPr lIns="0" tIns="0" rIns="0" bIns="0" rtlCol="0">
            <a:normAutofit/>
          </a:bodyPr>
          <a:lstStyle>
            <a:lvl1pPr>
              <a:buFontTx/>
              <a:buNone/>
              <a:defRPr lang="de-DE" sz="1600" dirty="0">
                <a:ea typeface="+mj-ea"/>
                <a:cs typeface="+mj-cs"/>
              </a:defRPr>
            </a:lvl1pPr>
          </a:lstStyle>
          <a:p>
            <a:pPr lvl="0"/>
            <a:r>
              <a:rPr lang="de-DE" dirty="0" smtClean="0"/>
              <a:t>Textmasterformate durch Klicken bearbeiten</a:t>
            </a:r>
          </a:p>
        </p:txBody>
      </p:sp>
      <p:sp>
        <p:nvSpPr>
          <p:cNvPr id="7" name="Textplatzhalter 8"/>
          <p:cNvSpPr>
            <a:spLocks noGrp="1"/>
          </p:cNvSpPr>
          <p:nvPr>
            <p:ph type="body" sz="quarter" idx="14"/>
          </p:nvPr>
        </p:nvSpPr>
        <p:spPr>
          <a:xfrm>
            <a:off x="1668402" y="2492896"/>
            <a:ext cx="5807136" cy="3672408"/>
          </a:xfrm>
        </p:spPr>
        <p:txBody>
          <a:bodyPr lIns="0" tIns="0" rIns="0" bIns="0" rtlCol="0" anchor="ctr">
            <a:normAutofit/>
          </a:bodyPr>
          <a:lstStyle>
            <a:lvl1pPr marL="7937" indent="0">
              <a:buFontTx/>
              <a:buNone/>
              <a:defRPr lang="de-DE" sz="2400" smtClean="0">
                <a:solidFill>
                  <a:srgbClr val="FFFFFF"/>
                </a:solidFill>
                <a:latin typeface="Arial" panose="020B0604020202020204" pitchFamily="34" charset="0"/>
                <a:ea typeface="+mj-ea"/>
                <a:cs typeface="+mj-cs"/>
              </a:defRPr>
            </a:lvl1pPr>
            <a:lvl2pPr marL="263525" indent="0">
              <a:buFontTx/>
              <a:buNone/>
              <a:defRPr lang="de-DE" sz="2200" smtClean="0">
                <a:solidFill>
                  <a:schemeClr val="bg1"/>
                </a:solidFill>
                <a:latin typeface="DINOT-Medium" pitchFamily="50" charset="0"/>
              </a:defRPr>
            </a:lvl2pPr>
            <a:lvl3pPr marL="609600" indent="0">
              <a:buFontTx/>
              <a:buNone/>
              <a:defRPr lang="de-DE" sz="2200" smtClean="0">
                <a:solidFill>
                  <a:schemeClr val="bg1"/>
                </a:solidFill>
                <a:latin typeface="DINOT-Medium" pitchFamily="50" charset="0"/>
              </a:defRPr>
            </a:lvl3pPr>
            <a:lvl4pPr marL="903288" indent="0">
              <a:buFontTx/>
              <a:buNone/>
              <a:defRPr lang="de-DE" sz="2200" smtClean="0">
                <a:solidFill>
                  <a:schemeClr val="bg1"/>
                </a:solidFill>
                <a:latin typeface="DINOT-Medium" pitchFamily="50" charset="0"/>
              </a:defRPr>
            </a:lvl4pPr>
            <a:lvl5pPr marL="1166812" indent="0">
              <a:buFontTx/>
              <a:buNone/>
              <a:defRPr lang="de-DE" sz="2200">
                <a:solidFill>
                  <a:schemeClr val="bg1"/>
                </a:solidFill>
                <a:latin typeface="DINOT-Medium" pitchFamily="50" charset="0"/>
              </a:defRPr>
            </a:lvl5pPr>
          </a:lstStyle>
          <a:p>
            <a:pPr lvl="0"/>
            <a:r>
              <a:rPr lang="de-DE" dirty="0" smtClean="0"/>
              <a:t>Textmasterformate durch Klicken bearbeiten</a:t>
            </a:r>
          </a:p>
        </p:txBody>
      </p:sp>
      <p:sp>
        <p:nvSpPr>
          <p:cNvPr id="6" name="Foliennummernplatzhalter 3"/>
          <p:cNvSpPr>
            <a:spLocks noGrp="1"/>
          </p:cNvSpPr>
          <p:nvPr>
            <p:ph type="sldNum" sz="quarter" idx="15"/>
          </p:nvPr>
        </p:nvSpPr>
        <p:spPr/>
        <p:txBody>
          <a:bodyPr/>
          <a:lstStyle>
            <a:lvl1pPr>
              <a:defRPr sz="800">
                <a:latin typeface="Arial" panose="020B0604020202020204" pitchFamily="34" charset="0"/>
              </a:defRPr>
            </a:lvl1pPr>
          </a:lstStyle>
          <a:p>
            <a:pPr>
              <a:defRPr/>
            </a:pPr>
            <a:fld id="{7BFB9698-0C6E-4EE0-8B6B-C6E26E0037BE}" type="slidenum">
              <a:rPr lang="de-DE"/>
              <a:pPr>
                <a:defRPr/>
              </a:pPr>
              <a:t>‹Nr.›</a:t>
            </a:fld>
            <a:endParaRPr lang="de-DE" dirty="0"/>
          </a:p>
        </p:txBody>
      </p:sp>
      <p:sp>
        <p:nvSpPr>
          <p:cNvPr id="9" name="Fußzeilenplatzhalter 4"/>
          <p:cNvSpPr>
            <a:spLocks noGrp="1"/>
          </p:cNvSpPr>
          <p:nvPr>
            <p:ph type="ftr" sz="quarter" idx="16"/>
          </p:nvPr>
        </p:nvSpPr>
        <p:spPr>
          <a:xfrm>
            <a:off x="6732588" y="198438"/>
            <a:ext cx="1871662" cy="179387"/>
          </a:xfrm>
        </p:spPr>
        <p:txBody>
          <a:bodyPr/>
          <a:lstStyle>
            <a:lvl1pPr>
              <a:defRPr sz="800"/>
            </a:lvl1pPr>
          </a:lstStyle>
          <a:p>
            <a:pPr>
              <a:defRPr/>
            </a:pPr>
            <a:r>
              <a:rPr lang="de-DE"/>
              <a:t>© 2015 INSTITUTE OF  BRAND LOGIC</a:t>
            </a:r>
            <a:endParaRPr lang="de-D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5" Type="http://schemas.openxmlformats.org/officeDocument/2006/relationships/theme" Target="../theme/theme2.xml"/><Relationship Id="rId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elplatzhalter 4"/>
          <p:cNvSpPr>
            <a:spLocks noGrp="1"/>
          </p:cNvSpPr>
          <p:nvPr>
            <p:ph type="title"/>
          </p:nvPr>
        </p:nvSpPr>
        <p:spPr bwMode="auto">
          <a:xfrm>
            <a:off x="160338" y="987425"/>
            <a:ext cx="8823325" cy="7699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smtClean="0"/>
              <a:t>Kommunikativer Folientitel</a:t>
            </a:r>
          </a:p>
        </p:txBody>
      </p:sp>
      <p:sp>
        <p:nvSpPr>
          <p:cNvPr id="11" name="Foliennummernplatzhalter 3"/>
          <p:cNvSpPr>
            <a:spLocks noGrp="1"/>
          </p:cNvSpPr>
          <p:nvPr>
            <p:ph type="sldNum" sz="quarter" idx="4"/>
          </p:nvPr>
        </p:nvSpPr>
        <p:spPr>
          <a:xfrm>
            <a:off x="8640763" y="198438"/>
            <a:ext cx="342900" cy="179387"/>
          </a:xfrm>
          <a:prstGeom prst="rect">
            <a:avLst/>
          </a:prstGeom>
        </p:spPr>
        <p:txBody>
          <a:bodyPr lIns="0" tIns="0" rIns="0" bIns="0"/>
          <a:lstStyle>
            <a:lvl1pPr algn="r">
              <a:defRPr sz="800">
                <a:latin typeface="Arial" panose="020B0604020202020204" pitchFamily="34" charset="0"/>
                <a:cs typeface="+mn-cs"/>
              </a:defRPr>
            </a:lvl1pPr>
          </a:lstStyle>
          <a:p>
            <a:pPr>
              <a:defRPr/>
            </a:pPr>
            <a:fld id="{AA76533D-A3AB-4BC3-8AC8-BB0AC687C6EF}" type="slidenum">
              <a:rPr lang="de-DE"/>
              <a:pPr>
                <a:defRPr/>
              </a:pPr>
              <a:t>‹Nr.›</a:t>
            </a:fld>
            <a:endParaRPr lang="de-DE" dirty="0"/>
          </a:p>
        </p:txBody>
      </p:sp>
      <p:sp>
        <p:nvSpPr>
          <p:cNvPr id="12" name="Fußzeilenplatzhalter 4"/>
          <p:cNvSpPr>
            <a:spLocks noGrp="1"/>
          </p:cNvSpPr>
          <p:nvPr>
            <p:ph type="ftr" sz="quarter" idx="3"/>
          </p:nvPr>
        </p:nvSpPr>
        <p:spPr>
          <a:xfrm>
            <a:off x="6756400" y="198438"/>
            <a:ext cx="1871663" cy="179387"/>
          </a:xfrm>
          <a:prstGeom prst="rect">
            <a:avLst/>
          </a:prstGeom>
        </p:spPr>
        <p:txBody>
          <a:bodyPr lIns="0" tIns="0" rIns="0" bIns="0"/>
          <a:lstStyle>
            <a:lvl1pPr algn="r">
              <a:defRPr sz="800">
                <a:latin typeface="Arial" panose="020B0604020202020204" pitchFamily="34" charset="0"/>
                <a:cs typeface="+mn-cs"/>
              </a:defRPr>
            </a:lvl1pPr>
          </a:lstStyle>
          <a:p>
            <a:pPr>
              <a:defRPr/>
            </a:pPr>
            <a:r>
              <a:rPr lang="de-DE"/>
              <a:t>© 2015 INSTITUTE OF  BRAND LOGIC</a:t>
            </a:r>
          </a:p>
        </p:txBody>
      </p:sp>
      <p:sp>
        <p:nvSpPr>
          <p:cNvPr id="1029" name="Textplatzhalter 1"/>
          <p:cNvSpPr>
            <a:spLocks noGrp="1"/>
          </p:cNvSpPr>
          <p:nvPr>
            <p:ph type="body" idx="1"/>
          </p:nvPr>
        </p:nvSpPr>
        <p:spPr bwMode="auto">
          <a:xfrm>
            <a:off x="160338" y="1920875"/>
            <a:ext cx="7315200" cy="4787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Mastertextformat bearbeiten</a:t>
            </a:r>
          </a:p>
          <a:p>
            <a:pPr lvl="1"/>
            <a:r>
              <a:rPr lang="de-DE" smtClean="0"/>
              <a:t>Zweite Ebene</a:t>
            </a:r>
          </a:p>
          <a:p>
            <a:pPr lvl="2"/>
            <a:r>
              <a:rPr lang="de-DE" smtClean="0"/>
              <a:t>Dritte Ebene </a:t>
            </a:r>
          </a:p>
          <a:p>
            <a:pPr lvl="3"/>
            <a:r>
              <a:rPr lang="de-DE" smtClean="0"/>
              <a:t>Vierte Ebene</a:t>
            </a:r>
          </a:p>
          <a:p>
            <a:pPr lvl="4"/>
            <a:r>
              <a:rPr lang="de-DE" smtClean="0"/>
              <a:t>Fünfte Ebene</a:t>
            </a:r>
          </a:p>
        </p:txBody>
      </p:sp>
    </p:spTree>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 id="2147483736" r:id="rId17"/>
    <p:sldLayoutId id="2147483737" r:id="rId18"/>
    <p:sldLayoutId id="2147483738" r:id="rId19"/>
    <p:sldLayoutId id="2147483739" r:id="rId20"/>
    <p:sldLayoutId id="2147483740" r:id="rId21"/>
    <p:sldLayoutId id="2147483741" r:id="rId22"/>
  </p:sldLayoutIdLst>
  <p:timing>
    <p:tnLst>
      <p:par>
        <p:cTn id="1" dur="indefinite" restart="never" nodeType="tmRoot"/>
      </p:par>
    </p:tnLst>
  </p:timing>
  <p:hf hdr="0" ftr="0" dt="0"/>
  <p:txStyles>
    <p:titleStyle>
      <a:lvl1pPr algn="l" rtl="0" eaLnBrk="0" fontAlgn="base" hangingPunct="0">
        <a:spcBef>
          <a:spcPct val="0"/>
        </a:spcBef>
        <a:spcAft>
          <a:spcPct val="0"/>
        </a:spcAft>
        <a:defRPr sz="2400">
          <a:solidFill>
            <a:schemeClr val="accent1"/>
          </a:solidFill>
          <a:latin typeface="Arial" panose="020B0604020202020204" pitchFamily="34" charset="0"/>
          <a:ea typeface="+mj-ea"/>
          <a:cs typeface="+mj-cs"/>
        </a:defRPr>
      </a:lvl1pPr>
      <a:lvl2pPr algn="l" rtl="0" eaLnBrk="0" fontAlgn="base" hangingPunct="0">
        <a:spcBef>
          <a:spcPct val="0"/>
        </a:spcBef>
        <a:spcAft>
          <a:spcPct val="0"/>
        </a:spcAft>
        <a:defRPr sz="2400">
          <a:solidFill>
            <a:schemeClr val="accent1"/>
          </a:solidFill>
          <a:latin typeface="Arial" charset="0"/>
        </a:defRPr>
      </a:lvl2pPr>
      <a:lvl3pPr algn="l" rtl="0" eaLnBrk="0" fontAlgn="base" hangingPunct="0">
        <a:spcBef>
          <a:spcPct val="0"/>
        </a:spcBef>
        <a:spcAft>
          <a:spcPct val="0"/>
        </a:spcAft>
        <a:defRPr sz="2400">
          <a:solidFill>
            <a:schemeClr val="accent1"/>
          </a:solidFill>
          <a:latin typeface="Arial" charset="0"/>
        </a:defRPr>
      </a:lvl3pPr>
      <a:lvl4pPr algn="l" rtl="0" eaLnBrk="0" fontAlgn="base" hangingPunct="0">
        <a:spcBef>
          <a:spcPct val="0"/>
        </a:spcBef>
        <a:spcAft>
          <a:spcPct val="0"/>
        </a:spcAft>
        <a:defRPr sz="2400">
          <a:solidFill>
            <a:schemeClr val="accent1"/>
          </a:solidFill>
          <a:latin typeface="Arial" charset="0"/>
        </a:defRPr>
      </a:lvl4pPr>
      <a:lvl5pPr algn="l" rtl="0" eaLnBrk="0" fontAlgn="base" hangingPunct="0">
        <a:spcBef>
          <a:spcPct val="0"/>
        </a:spcBef>
        <a:spcAft>
          <a:spcPct val="0"/>
        </a:spcAft>
        <a:defRPr sz="2400">
          <a:solidFill>
            <a:schemeClr val="accent1"/>
          </a:solidFill>
          <a:latin typeface="Arial" charset="0"/>
        </a:defRPr>
      </a:lvl5pPr>
      <a:lvl6pPr marL="457200" algn="l" rtl="0" eaLnBrk="1" fontAlgn="base" hangingPunct="1">
        <a:spcBef>
          <a:spcPct val="0"/>
        </a:spcBef>
        <a:spcAft>
          <a:spcPct val="0"/>
        </a:spcAft>
        <a:defRPr sz="2200">
          <a:solidFill>
            <a:schemeClr val="bg1"/>
          </a:solidFill>
          <a:latin typeface="DINOT-Medium" pitchFamily="50" charset="0"/>
        </a:defRPr>
      </a:lvl6pPr>
      <a:lvl7pPr marL="914400" algn="l" rtl="0" eaLnBrk="1" fontAlgn="base" hangingPunct="1">
        <a:spcBef>
          <a:spcPct val="0"/>
        </a:spcBef>
        <a:spcAft>
          <a:spcPct val="0"/>
        </a:spcAft>
        <a:defRPr sz="2200">
          <a:solidFill>
            <a:schemeClr val="bg1"/>
          </a:solidFill>
          <a:latin typeface="DINOT-Medium" pitchFamily="50" charset="0"/>
        </a:defRPr>
      </a:lvl7pPr>
      <a:lvl8pPr marL="1371600" algn="l" rtl="0" eaLnBrk="1" fontAlgn="base" hangingPunct="1">
        <a:spcBef>
          <a:spcPct val="0"/>
        </a:spcBef>
        <a:spcAft>
          <a:spcPct val="0"/>
        </a:spcAft>
        <a:defRPr sz="2200">
          <a:solidFill>
            <a:schemeClr val="bg1"/>
          </a:solidFill>
          <a:latin typeface="DINOT-Medium" pitchFamily="50" charset="0"/>
        </a:defRPr>
      </a:lvl8pPr>
      <a:lvl9pPr marL="1828800" algn="l" rtl="0" eaLnBrk="1" fontAlgn="base" hangingPunct="1">
        <a:spcBef>
          <a:spcPct val="0"/>
        </a:spcBef>
        <a:spcAft>
          <a:spcPct val="0"/>
        </a:spcAft>
        <a:defRPr sz="2200">
          <a:solidFill>
            <a:schemeClr val="bg1"/>
          </a:solidFill>
          <a:latin typeface="DINOT-Medium" pitchFamily="50" charset="0"/>
        </a:defRPr>
      </a:lvl9pPr>
    </p:titleStyle>
    <p:bodyStyle>
      <a:lvl1pPr marL="263525" indent="-255588" algn="l" rtl="0" eaLnBrk="0" fontAlgn="base" hangingPunct="0">
        <a:spcBef>
          <a:spcPct val="0"/>
        </a:spcBef>
        <a:spcAft>
          <a:spcPts val="700"/>
        </a:spcAft>
        <a:buFont typeface="Wingdings" pitchFamily="2" charset="2"/>
        <a:buChar char="§"/>
        <a:defRPr sz="1600">
          <a:solidFill>
            <a:schemeClr val="tx1"/>
          </a:solidFill>
          <a:latin typeface="Arial" panose="020B0604020202020204" pitchFamily="34" charset="0"/>
          <a:ea typeface="+mn-ea"/>
          <a:cs typeface="+mn-cs"/>
        </a:defRPr>
      </a:lvl1pPr>
      <a:lvl2pPr marL="538163" indent="-274638" algn="l" rtl="0" eaLnBrk="0" fontAlgn="base" hangingPunct="0">
        <a:spcBef>
          <a:spcPct val="0"/>
        </a:spcBef>
        <a:spcAft>
          <a:spcPts val="700"/>
        </a:spcAft>
        <a:buFont typeface="Symbol" pitchFamily="18" charset="2"/>
        <a:buChar char="-"/>
        <a:defRPr sz="1400">
          <a:solidFill>
            <a:schemeClr val="tx1"/>
          </a:solidFill>
          <a:latin typeface="Arial" panose="020B0604020202020204" pitchFamily="34" charset="0"/>
        </a:defRPr>
      </a:lvl2pPr>
      <a:lvl3pPr marL="801688" indent="-192088" algn="l" rtl="0" eaLnBrk="0" fontAlgn="base" hangingPunct="0">
        <a:spcBef>
          <a:spcPct val="0"/>
        </a:spcBef>
        <a:spcAft>
          <a:spcPts val="700"/>
        </a:spcAft>
        <a:buFont typeface="Arial" charset="0"/>
        <a:buChar char="•"/>
        <a:defRPr sz="1400">
          <a:solidFill>
            <a:schemeClr val="tx1"/>
          </a:solidFill>
          <a:latin typeface="Arial" panose="020B0604020202020204" pitchFamily="34" charset="0"/>
        </a:defRPr>
      </a:lvl3pPr>
      <a:lvl4pPr marL="1074738" indent="-171450" algn="l" defTabSz="1166813" rtl="0" eaLnBrk="0" fontAlgn="base" hangingPunct="0">
        <a:spcBef>
          <a:spcPct val="0"/>
        </a:spcBef>
        <a:spcAft>
          <a:spcPts val="700"/>
        </a:spcAft>
        <a:buFont typeface="Courier New" pitchFamily="49" charset="0"/>
        <a:buChar char="o"/>
        <a:defRPr sz="1200">
          <a:solidFill>
            <a:schemeClr val="tx1"/>
          </a:solidFill>
          <a:latin typeface="Arial" panose="020B0604020202020204" pitchFamily="34" charset="0"/>
        </a:defRPr>
      </a:lvl4pPr>
      <a:lvl5pPr marL="1349375" indent="-182563" algn="l" rtl="0" eaLnBrk="0" fontAlgn="base" hangingPunct="0">
        <a:spcBef>
          <a:spcPct val="0"/>
        </a:spcBef>
        <a:spcAft>
          <a:spcPts val="700"/>
        </a:spcAft>
        <a:buFont typeface="Lucida Grande"/>
        <a:buChar char="»"/>
        <a:defRPr sz="1200">
          <a:solidFill>
            <a:schemeClr val="tx1"/>
          </a:solidFill>
          <a:latin typeface="Arial" panose="020B0604020202020204" pitchFamily="34" charset="0"/>
        </a:defRPr>
      </a:lvl5pPr>
      <a:lvl6pPr marL="825500" indent="-196850" algn="l" rtl="0" eaLnBrk="1" fontAlgn="base" hangingPunct="1">
        <a:lnSpc>
          <a:spcPct val="120000"/>
        </a:lnSpc>
        <a:spcBef>
          <a:spcPts val="300"/>
        </a:spcBef>
        <a:spcAft>
          <a:spcPts val="0"/>
        </a:spcAft>
        <a:buFont typeface="Arial"/>
        <a:buChar char="•"/>
        <a:defRPr sz="1400">
          <a:solidFill>
            <a:schemeClr val="tx1"/>
          </a:solidFill>
          <a:latin typeface="+mn-lt"/>
        </a:defRPr>
      </a:lvl6pPr>
      <a:lvl7pPr marL="990600" indent="-171450" algn="l" defTabSz="989013" rtl="0" eaLnBrk="1" fontAlgn="base" hangingPunct="1">
        <a:lnSpc>
          <a:spcPct val="120000"/>
        </a:lnSpc>
        <a:spcBef>
          <a:spcPts val="300"/>
        </a:spcBef>
        <a:spcAft>
          <a:spcPts val="0"/>
        </a:spcAft>
        <a:buFont typeface="Courier New"/>
        <a:buChar char="o"/>
        <a:defRPr sz="1200">
          <a:solidFill>
            <a:schemeClr val="tx1"/>
          </a:solidFill>
          <a:latin typeface="+mn-lt"/>
        </a:defRPr>
      </a:lvl7pPr>
      <a:lvl8pPr marL="1169988" indent="-171450" algn="l" defTabSz="898525" rtl="0" eaLnBrk="1" fontAlgn="base" hangingPunct="1">
        <a:lnSpc>
          <a:spcPct val="120000"/>
        </a:lnSpc>
        <a:spcBef>
          <a:spcPts val="300"/>
        </a:spcBef>
        <a:spcAft>
          <a:spcPts val="0"/>
        </a:spcAft>
        <a:buFont typeface="Lucida Grande"/>
        <a:buChar char="»"/>
        <a:defRPr sz="1200">
          <a:solidFill>
            <a:schemeClr val="tx1"/>
          </a:solidFill>
          <a:latin typeface="+mn-lt"/>
        </a:defRPr>
      </a:lvl8pPr>
      <a:lvl9pPr marL="3886200" indent="-228600" algn="l" rtl="0" eaLnBrk="1" fontAlgn="base" hangingPunct="1">
        <a:lnSpc>
          <a:spcPct val="110000"/>
        </a:lnSpc>
        <a:spcBef>
          <a:spcPts val="600"/>
        </a:spcBef>
        <a:spcAft>
          <a:spcPts val="600"/>
        </a:spcAft>
        <a:buChar char="»"/>
        <a:defRPr sz="12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4578" name="Titelplatzhalter 4"/>
          <p:cNvSpPr>
            <a:spLocks noGrp="1"/>
          </p:cNvSpPr>
          <p:nvPr>
            <p:ph type="title"/>
          </p:nvPr>
        </p:nvSpPr>
        <p:spPr bwMode="auto">
          <a:xfrm>
            <a:off x="174625" y="987425"/>
            <a:ext cx="8823325" cy="7699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smtClean="0"/>
              <a:t>Kommunikativer Folientitel</a:t>
            </a:r>
          </a:p>
        </p:txBody>
      </p:sp>
      <p:sp>
        <p:nvSpPr>
          <p:cNvPr id="24579" name="Textplatzhalter 1"/>
          <p:cNvSpPr>
            <a:spLocks noGrp="1"/>
          </p:cNvSpPr>
          <p:nvPr>
            <p:ph type="body" idx="1"/>
          </p:nvPr>
        </p:nvSpPr>
        <p:spPr bwMode="auto">
          <a:xfrm>
            <a:off x="160338" y="1920875"/>
            <a:ext cx="7315200" cy="4787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Mastertextformat bearbeiten</a:t>
            </a:r>
          </a:p>
          <a:p>
            <a:pPr lvl="1"/>
            <a:r>
              <a:rPr lang="de-DE" smtClean="0"/>
              <a:t>Zweite Ebene</a:t>
            </a:r>
          </a:p>
          <a:p>
            <a:pPr lvl="2"/>
            <a:r>
              <a:rPr lang="de-DE" smtClean="0"/>
              <a:t>Dritte Ebene </a:t>
            </a:r>
          </a:p>
          <a:p>
            <a:pPr lvl="3"/>
            <a:r>
              <a:rPr lang="de-DE" smtClean="0"/>
              <a:t>Vierte Ebene</a:t>
            </a:r>
          </a:p>
          <a:p>
            <a:pPr lvl="4"/>
            <a:r>
              <a:rPr lang="de-DE" smtClean="0"/>
              <a:t>Fünfte Ebene</a:t>
            </a:r>
          </a:p>
        </p:txBody>
      </p:sp>
      <p:sp>
        <p:nvSpPr>
          <p:cNvPr id="7" name="Foliennummernplatzhalter 3"/>
          <p:cNvSpPr>
            <a:spLocks noGrp="1"/>
          </p:cNvSpPr>
          <p:nvPr>
            <p:ph type="sldNum" sz="quarter" idx="4"/>
          </p:nvPr>
        </p:nvSpPr>
        <p:spPr>
          <a:xfrm>
            <a:off x="8640763" y="198438"/>
            <a:ext cx="342900" cy="179387"/>
          </a:xfrm>
          <a:prstGeom prst="rect">
            <a:avLst/>
          </a:prstGeom>
        </p:spPr>
        <p:txBody>
          <a:bodyPr lIns="0" tIns="0" rIns="0" bIns="0"/>
          <a:lstStyle>
            <a:lvl1pPr algn="r">
              <a:defRPr sz="800">
                <a:latin typeface="Arial" panose="020B0604020202020204" pitchFamily="34" charset="0"/>
                <a:cs typeface="+mn-cs"/>
              </a:defRPr>
            </a:lvl1pPr>
          </a:lstStyle>
          <a:p>
            <a:pPr>
              <a:defRPr/>
            </a:pPr>
            <a:fld id="{7BD69D52-7195-4CF4-876C-1660F1E5D66B}" type="slidenum">
              <a:rPr lang="de-DE"/>
              <a:pPr>
                <a:defRPr/>
              </a:pPr>
              <a:t>‹Nr.›</a:t>
            </a:fld>
            <a:endParaRPr lang="de-DE" dirty="0"/>
          </a:p>
        </p:txBody>
      </p:sp>
      <p:sp>
        <p:nvSpPr>
          <p:cNvPr id="8" name="Fußzeilenplatzhalter 4"/>
          <p:cNvSpPr>
            <a:spLocks noGrp="1"/>
          </p:cNvSpPr>
          <p:nvPr>
            <p:ph type="ftr" sz="quarter" idx="3"/>
          </p:nvPr>
        </p:nvSpPr>
        <p:spPr>
          <a:xfrm>
            <a:off x="6732588" y="198438"/>
            <a:ext cx="1871662" cy="179387"/>
          </a:xfrm>
          <a:prstGeom prst="rect">
            <a:avLst/>
          </a:prstGeom>
        </p:spPr>
        <p:txBody>
          <a:bodyPr lIns="0" tIns="0" rIns="0" bIns="0"/>
          <a:lstStyle>
            <a:lvl1pPr algn="r">
              <a:defRPr sz="800">
                <a:latin typeface="Arial" panose="020B0604020202020204" pitchFamily="34" charset="0"/>
                <a:cs typeface="+mn-cs"/>
              </a:defRPr>
            </a:lvl1pPr>
          </a:lstStyle>
          <a:p>
            <a:pPr>
              <a:defRPr/>
            </a:pPr>
            <a:r>
              <a:rPr lang="de-DE"/>
              <a:t>© 2015 INSTITUTE OF  BRAND LOGIC</a:t>
            </a:r>
          </a:p>
        </p:txBody>
      </p:sp>
    </p:spTree>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400">
          <a:solidFill>
            <a:schemeClr val="accent1"/>
          </a:solidFill>
          <a:latin typeface="Arial" panose="020B0604020202020204" pitchFamily="34" charset="0"/>
          <a:ea typeface="+mj-ea"/>
          <a:cs typeface="+mj-cs"/>
        </a:defRPr>
      </a:lvl1pPr>
      <a:lvl2pPr algn="l" rtl="0" eaLnBrk="0" fontAlgn="base" hangingPunct="0">
        <a:spcBef>
          <a:spcPct val="0"/>
        </a:spcBef>
        <a:spcAft>
          <a:spcPct val="0"/>
        </a:spcAft>
        <a:defRPr sz="2400">
          <a:solidFill>
            <a:schemeClr val="accent1"/>
          </a:solidFill>
          <a:latin typeface="Arial" charset="0"/>
        </a:defRPr>
      </a:lvl2pPr>
      <a:lvl3pPr algn="l" rtl="0" eaLnBrk="0" fontAlgn="base" hangingPunct="0">
        <a:spcBef>
          <a:spcPct val="0"/>
        </a:spcBef>
        <a:spcAft>
          <a:spcPct val="0"/>
        </a:spcAft>
        <a:defRPr sz="2400">
          <a:solidFill>
            <a:schemeClr val="accent1"/>
          </a:solidFill>
          <a:latin typeface="Arial" charset="0"/>
        </a:defRPr>
      </a:lvl3pPr>
      <a:lvl4pPr algn="l" rtl="0" eaLnBrk="0" fontAlgn="base" hangingPunct="0">
        <a:spcBef>
          <a:spcPct val="0"/>
        </a:spcBef>
        <a:spcAft>
          <a:spcPct val="0"/>
        </a:spcAft>
        <a:defRPr sz="2400">
          <a:solidFill>
            <a:schemeClr val="accent1"/>
          </a:solidFill>
          <a:latin typeface="Arial" charset="0"/>
        </a:defRPr>
      </a:lvl4pPr>
      <a:lvl5pPr algn="l" rtl="0" eaLnBrk="0" fontAlgn="base" hangingPunct="0">
        <a:spcBef>
          <a:spcPct val="0"/>
        </a:spcBef>
        <a:spcAft>
          <a:spcPct val="0"/>
        </a:spcAft>
        <a:defRPr sz="2400">
          <a:solidFill>
            <a:schemeClr val="accent1"/>
          </a:solidFill>
          <a:latin typeface="Arial" charset="0"/>
        </a:defRPr>
      </a:lvl5pPr>
      <a:lvl6pPr marL="457200" algn="l" rtl="0" eaLnBrk="1" fontAlgn="base" hangingPunct="1">
        <a:spcBef>
          <a:spcPct val="0"/>
        </a:spcBef>
        <a:spcAft>
          <a:spcPct val="0"/>
        </a:spcAft>
        <a:defRPr sz="2200">
          <a:solidFill>
            <a:schemeClr val="bg1"/>
          </a:solidFill>
          <a:latin typeface="DINOT-Medium" pitchFamily="50" charset="0"/>
        </a:defRPr>
      </a:lvl6pPr>
      <a:lvl7pPr marL="914400" algn="l" rtl="0" eaLnBrk="1" fontAlgn="base" hangingPunct="1">
        <a:spcBef>
          <a:spcPct val="0"/>
        </a:spcBef>
        <a:spcAft>
          <a:spcPct val="0"/>
        </a:spcAft>
        <a:defRPr sz="2200">
          <a:solidFill>
            <a:schemeClr val="bg1"/>
          </a:solidFill>
          <a:latin typeface="DINOT-Medium" pitchFamily="50" charset="0"/>
        </a:defRPr>
      </a:lvl7pPr>
      <a:lvl8pPr marL="1371600" algn="l" rtl="0" eaLnBrk="1" fontAlgn="base" hangingPunct="1">
        <a:spcBef>
          <a:spcPct val="0"/>
        </a:spcBef>
        <a:spcAft>
          <a:spcPct val="0"/>
        </a:spcAft>
        <a:defRPr sz="2200">
          <a:solidFill>
            <a:schemeClr val="bg1"/>
          </a:solidFill>
          <a:latin typeface="DINOT-Medium" pitchFamily="50" charset="0"/>
        </a:defRPr>
      </a:lvl8pPr>
      <a:lvl9pPr marL="1828800" algn="l" rtl="0" eaLnBrk="1" fontAlgn="base" hangingPunct="1">
        <a:spcBef>
          <a:spcPct val="0"/>
        </a:spcBef>
        <a:spcAft>
          <a:spcPct val="0"/>
        </a:spcAft>
        <a:defRPr sz="2200">
          <a:solidFill>
            <a:schemeClr val="bg1"/>
          </a:solidFill>
          <a:latin typeface="DINOT-Medium" pitchFamily="50" charset="0"/>
        </a:defRPr>
      </a:lvl9pPr>
    </p:titleStyle>
    <p:bodyStyle>
      <a:lvl1pPr marL="263525" indent="-255588" algn="l" rtl="0" eaLnBrk="0" fontAlgn="base" hangingPunct="0">
        <a:spcBef>
          <a:spcPct val="0"/>
        </a:spcBef>
        <a:spcAft>
          <a:spcPts val="700"/>
        </a:spcAft>
        <a:buFont typeface="Wingdings" pitchFamily="2" charset="2"/>
        <a:buChar char="§"/>
        <a:defRPr sz="1600">
          <a:solidFill>
            <a:schemeClr val="tx1"/>
          </a:solidFill>
          <a:latin typeface="Arial" panose="020B0604020202020204" pitchFamily="34" charset="0"/>
          <a:ea typeface="+mn-ea"/>
          <a:cs typeface="+mn-cs"/>
        </a:defRPr>
      </a:lvl1pPr>
      <a:lvl2pPr marL="538163" indent="-274638" algn="l" rtl="0" eaLnBrk="0" fontAlgn="base" hangingPunct="0">
        <a:spcBef>
          <a:spcPct val="0"/>
        </a:spcBef>
        <a:spcAft>
          <a:spcPts val="700"/>
        </a:spcAft>
        <a:buFont typeface="Symbol" pitchFamily="18" charset="2"/>
        <a:buChar char="-"/>
        <a:defRPr sz="1400">
          <a:solidFill>
            <a:schemeClr val="tx1"/>
          </a:solidFill>
          <a:latin typeface="Arial" panose="020B0604020202020204" pitchFamily="34" charset="0"/>
        </a:defRPr>
      </a:lvl2pPr>
      <a:lvl3pPr marL="801688" indent="-192088" algn="l" rtl="0" eaLnBrk="0" fontAlgn="base" hangingPunct="0">
        <a:spcBef>
          <a:spcPct val="0"/>
        </a:spcBef>
        <a:spcAft>
          <a:spcPts val="700"/>
        </a:spcAft>
        <a:buFont typeface="Arial" charset="0"/>
        <a:buChar char="•"/>
        <a:defRPr sz="1400">
          <a:solidFill>
            <a:schemeClr val="tx1"/>
          </a:solidFill>
          <a:latin typeface="Arial" panose="020B0604020202020204" pitchFamily="34" charset="0"/>
        </a:defRPr>
      </a:lvl3pPr>
      <a:lvl4pPr marL="1074738" indent="-171450" algn="l" defTabSz="1166813" rtl="0" eaLnBrk="0" fontAlgn="base" hangingPunct="0">
        <a:spcBef>
          <a:spcPct val="0"/>
        </a:spcBef>
        <a:spcAft>
          <a:spcPts val="700"/>
        </a:spcAft>
        <a:buFont typeface="Courier New" pitchFamily="49" charset="0"/>
        <a:buChar char="o"/>
        <a:defRPr sz="1200">
          <a:solidFill>
            <a:schemeClr val="tx1"/>
          </a:solidFill>
          <a:latin typeface="Arial" panose="020B0604020202020204" pitchFamily="34" charset="0"/>
        </a:defRPr>
      </a:lvl4pPr>
      <a:lvl5pPr marL="1349375" indent="-182563" algn="l" rtl="0" eaLnBrk="0" fontAlgn="base" hangingPunct="0">
        <a:spcBef>
          <a:spcPct val="0"/>
        </a:spcBef>
        <a:spcAft>
          <a:spcPts val="700"/>
        </a:spcAft>
        <a:buFont typeface="Lucida Grande"/>
        <a:buChar char="»"/>
        <a:defRPr sz="1200">
          <a:solidFill>
            <a:schemeClr val="tx1"/>
          </a:solidFill>
          <a:latin typeface="Arial" panose="020B0604020202020204" pitchFamily="34" charset="0"/>
        </a:defRPr>
      </a:lvl5pPr>
      <a:lvl6pPr marL="825500" indent="-196850" algn="l" rtl="0" eaLnBrk="1" fontAlgn="base" hangingPunct="1">
        <a:lnSpc>
          <a:spcPct val="120000"/>
        </a:lnSpc>
        <a:spcBef>
          <a:spcPts val="300"/>
        </a:spcBef>
        <a:spcAft>
          <a:spcPts val="0"/>
        </a:spcAft>
        <a:buFont typeface="Arial"/>
        <a:buChar char="•"/>
        <a:defRPr sz="1400">
          <a:solidFill>
            <a:schemeClr val="tx1"/>
          </a:solidFill>
          <a:latin typeface="+mn-lt"/>
        </a:defRPr>
      </a:lvl6pPr>
      <a:lvl7pPr marL="990600" indent="-171450" algn="l" defTabSz="989013" rtl="0" eaLnBrk="1" fontAlgn="base" hangingPunct="1">
        <a:lnSpc>
          <a:spcPct val="120000"/>
        </a:lnSpc>
        <a:spcBef>
          <a:spcPts val="300"/>
        </a:spcBef>
        <a:spcAft>
          <a:spcPts val="0"/>
        </a:spcAft>
        <a:buFont typeface="Courier New"/>
        <a:buChar char="o"/>
        <a:defRPr sz="1200">
          <a:solidFill>
            <a:schemeClr val="tx1"/>
          </a:solidFill>
          <a:latin typeface="+mn-lt"/>
        </a:defRPr>
      </a:lvl7pPr>
      <a:lvl8pPr marL="1169988" indent="-171450" algn="l" defTabSz="898525" rtl="0" eaLnBrk="1" fontAlgn="base" hangingPunct="1">
        <a:lnSpc>
          <a:spcPct val="120000"/>
        </a:lnSpc>
        <a:spcBef>
          <a:spcPts val="300"/>
        </a:spcBef>
        <a:spcAft>
          <a:spcPts val="0"/>
        </a:spcAft>
        <a:buFont typeface="Lucida Grande"/>
        <a:buChar char="»"/>
        <a:defRPr sz="1200">
          <a:solidFill>
            <a:schemeClr val="tx1"/>
          </a:solidFill>
          <a:latin typeface="+mn-lt"/>
        </a:defRPr>
      </a:lvl8pPr>
      <a:lvl9pPr marL="3886200" indent="-228600" algn="l" rtl="0" eaLnBrk="1" fontAlgn="base" hangingPunct="1">
        <a:lnSpc>
          <a:spcPct val="110000"/>
        </a:lnSpc>
        <a:spcBef>
          <a:spcPts val="600"/>
        </a:spcBef>
        <a:spcAft>
          <a:spcPts val="600"/>
        </a:spcAft>
        <a:buChar char="»"/>
        <a:defRPr sz="12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755650" y="2708275"/>
            <a:ext cx="7561263" cy="1092200"/>
          </a:xfrm>
        </p:spPr>
        <p:txBody>
          <a:bodyPr rtlCol="0">
            <a:normAutofit/>
          </a:bodyPr>
          <a:lstStyle/>
          <a:p>
            <a:pPr eaLnBrk="1" hangingPunct="1">
              <a:defRPr/>
            </a:pPr>
            <a:r>
              <a:rPr lang="de-AT" dirty="0" smtClean="0"/>
              <a:t>IT </a:t>
            </a:r>
            <a:r>
              <a:rPr lang="de-AT" dirty="0" err="1" smtClean="0"/>
              <a:t>Governance</a:t>
            </a:r>
            <a:r>
              <a:rPr lang="de-AT" dirty="0" smtClean="0"/>
              <a:t> in Südtirol</a:t>
            </a:r>
            <a:endParaRPr lang="de-AT" dirty="0"/>
          </a:p>
        </p:txBody>
      </p:sp>
      <p:sp>
        <p:nvSpPr>
          <p:cNvPr id="4" name="Textplatzhalter 3"/>
          <p:cNvSpPr>
            <a:spLocks noGrp="1"/>
          </p:cNvSpPr>
          <p:nvPr>
            <p:ph type="body" sz="quarter" idx="10"/>
          </p:nvPr>
        </p:nvSpPr>
        <p:spPr>
          <a:xfrm>
            <a:off x="755650" y="4924425"/>
            <a:ext cx="7561263" cy="288925"/>
          </a:xfrm>
        </p:spPr>
        <p:txBody>
          <a:bodyPr>
            <a:normAutofit/>
          </a:bodyPr>
          <a:lstStyle/>
          <a:p>
            <a:pPr eaLnBrk="1" hangingPunct="1">
              <a:spcBef>
                <a:spcPct val="0"/>
              </a:spcBef>
              <a:spcAft>
                <a:spcPct val="0"/>
              </a:spcAft>
              <a:defRPr/>
            </a:pPr>
            <a:r>
              <a:rPr lang="de-AT" smtClean="0">
                <a:latin typeface="Arial" charset="0"/>
                <a:cs typeface="Arial" charset="0"/>
              </a:rPr>
              <a:t>Bozen, 24. Juni 2015</a:t>
            </a:r>
          </a:p>
        </p:txBody>
      </p:sp>
      <p:sp>
        <p:nvSpPr>
          <p:cNvPr id="2" name="Textplatzhalter 1"/>
          <p:cNvSpPr>
            <a:spLocks noGrp="1"/>
          </p:cNvSpPr>
          <p:nvPr>
            <p:ph type="body" sz="quarter" idx="12"/>
          </p:nvPr>
        </p:nvSpPr>
        <p:spPr>
          <a:xfrm>
            <a:off x="755650" y="2205038"/>
            <a:ext cx="7561263" cy="280987"/>
          </a:xfrm>
        </p:spPr>
        <p:txBody>
          <a:bodyPr>
            <a:normAutofit/>
          </a:bodyPr>
          <a:lstStyle/>
          <a:p>
            <a:pPr eaLnBrk="1" hangingPunct="1">
              <a:spcBef>
                <a:spcPct val="0"/>
              </a:spcBef>
              <a:spcAft>
                <a:spcPct val="0"/>
              </a:spcAft>
              <a:defRPr/>
            </a:pPr>
            <a:r>
              <a:rPr lang="de-AT">
                <a:latin typeface="Arial" charset="0"/>
                <a:cs typeface="Arial" charset="0"/>
              </a:rPr>
              <a:t>Anhang A</a:t>
            </a:r>
            <a:endParaRPr lang="en-GB">
              <a:latin typeface="Arial" charset="0"/>
              <a:cs typeface="Arial" charset="0"/>
            </a:endParaRPr>
          </a:p>
        </p:txBody>
      </p:sp>
      <p:pic>
        <p:nvPicPr>
          <p:cNvPr id="30724" name="Grafik 25" descr="Logo_DNI.png"/>
          <p:cNvPicPr>
            <a:picLocks noChangeAspect="1"/>
          </p:cNvPicPr>
          <p:nvPr/>
        </p:nvPicPr>
        <p:blipFill>
          <a:blip r:embed="rId2"/>
          <a:srcRect/>
          <a:stretch>
            <a:fillRect/>
          </a:stretch>
        </p:blipFill>
        <p:spPr bwMode="auto">
          <a:xfrm>
            <a:off x="3348038" y="161925"/>
            <a:ext cx="2428875" cy="158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el 4"/>
          <p:cNvSpPr>
            <a:spLocks noGrp="1"/>
          </p:cNvSpPr>
          <p:nvPr>
            <p:ph type="title"/>
          </p:nvPr>
        </p:nvSpPr>
        <p:spPr>
          <a:xfrm>
            <a:off x="160338" y="990600"/>
            <a:ext cx="8823325" cy="766763"/>
          </a:xfrm>
        </p:spPr>
        <p:txBody>
          <a:bodyPr/>
          <a:lstStyle/>
          <a:p>
            <a:pPr eaLnBrk="1" hangingPunct="1"/>
            <a:r>
              <a:rPr lang="de-AT" smtClean="0">
                <a:latin typeface="Arial" charset="0"/>
              </a:rPr>
              <a:t>Integrierende Steuerung innerhalb der öffentlichen Verwaltung und Dialog mit den externen Akteuren</a:t>
            </a:r>
          </a:p>
        </p:txBody>
      </p:sp>
      <p:sp>
        <p:nvSpPr>
          <p:cNvPr id="6" name="Textplatzhalter 5"/>
          <p:cNvSpPr>
            <a:spLocks noGrp="1"/>
          </p:cNvSpPr>
          <p:nvPr>
            <p:ph type="body" sz="quarter" idx="13"/>
          </p:nvPr>
        </p:nvSpPr>
        <p:spPr>
          <a:xfrm>
            <a:off x="160338" y="681038"/>
            <a:ext cx="5826125" cy="300037"/>
          </a:xfrm>
        </p:spPr>
        <p:txBody>
          <a:bodyPr/>
          <a:lstStyle/>
          <a:p>
            <a:pPr eaLnBrk="1" hangingPunct="1">
              <a:spcBef>
                <a:spcPts val="0"/>
              </a:spcBef>
              <a:defRPr/>
            </a:pPr>
            <a:r>
              <a:rPr lang="de-AT" smtClean="0"/>
              <a:t>Struktur des Konzepts</a:t>
            </a:r>
            <a:endParaRPr lang="de-AT"/>
          </a:p>
        </p:txBody>
      </p:sp>
      <p:sp>
        <p:nvSpPr>
          <p:cNvPr id="7" name="Rechteck 6"/>
          <p:cNvSpPr/>
          <p:nvPr/>
        </p:nvSpPr>
        <p:spPr bwMode="auto">
          <a:xfrm>
            <a:off x="323850" y="2786063"/>
            <a:ext cx="2663825" cy="2082800"/>
          </a:xfrm>
          <a:prstGeom prst="rect">
            <a:avLst/>
          </a:prstGeom>
          <a:solidFill>
            <a:schemeClr val="bg1">
              <a:lumMod val="65000"/>
            </a:schemeClr>
          </a:solidFill>
          <a:ln w="12700" cmpd="sng">
            <a:noFill/>
            <a:miter lim="800000"/>
          </a:ln>
          <a:effectLst/>
          <a:extLst/>
        </p:spPr>
        <p:txBody>
          <a:bodyPr lIns="90000" tIns="46800" rIns="90000" bIns="46800" anchor="ctr"/>
          <a:lstStyle/>
          <a:p>
            <a:pPr algn="ctr">
              <a:defRPr/>
            </a:pPr>
            <a:r>
              <a:rPr lang="de-AT" sz="1600" dirty="0">
                <a:solidFill>
                  <a:schemeClr val="bg1"/>
                </a:solidFill>
                <a:latin typeface="Arial" charset="0"/>
              </a:rPr>
              <a:t>Integration aller Instanzen der öffentlichen Verwaltung in die strategische und operative mehrjährige Planung und in die Steuerung des IT-Budgets</a:t>
            </a:r>
          </a:p>
        </p:txBody>
      </p:sp>
      <p:sp>
        <p:nvSpPr>
          <p:cNvPr id="8" name="Rechteck 7"/>
          <p:cNvSpPr/>
          <p:nvPr/>
        </p:nvSpPr>
        <p:spPr bwMode="auto">
          <a:xfrm>
            <a:off x="3276600" y="2786063"/>
            <a:ext cx="2663825" cy="2082800"/>
          </a:xfrm>
          <a:prstGeom prst="rect">
            <a:avLst/>
          </a:prstGeom>
          <a:solidFill>
            <a:schemeClr val="accent2">
              <a:lumMod val="40000"/>
              <a:lumOff val="60000"/>
            </a:schemeClr>
          </a:solidFill>
          <a:ln w="12700" cmpd="sng">
            <a:noFill/>
            <a:miter lim="800000"/>
          </a:ln>
          <a:effectLst/>
          <a:extLst/>
        </p:spPr>
        <p:txBody>
          <a:bodyPr lIns="90000" tIns="46800" rIns="90000" bIns="46800" anchor="ctr"/>
          <a:lstStyle/>
          <a:p>
            <a:pPr algn="ctr">
              <a:defRPr/>
            </a:pPr>
            <a:r>
              <a:rPr lang="de-AT" sz="1600">
                <a:solidFill>
                  <a:schemeClr val="accent1"/>
                </a:solidFill>
                <a:latin typeface="Arial" charset="0"/>
              </a:rPr>
              <a:t>Einbezug der Wirtschaft bei der Definition der Richtlinien für das </a:t>
            </a:r>
            <a:br>
              <a:rPr lang="de-AT" sz="1600">
                <a:solidFill>
                  <a:schemeClr val="accent1"/>
                </a:solidFill>
                <a:latin typeface="Arial" charset="0"/>
              </a:rPr>
            </a:br>
            <a:r>
              <a:rPr lang="de-AT" sz="1600">
                <a:solidFill>
                  <a:schemeClr val="accent1"/>
                </a:solidFill>
                <a:latin typeface="Arial" charset="0"/>
              </a:rPr>
              <a:t>E-</a:t>
            </a:r>
            <a:r>
              <a:rPr lang="en-GB" sz="1600">
                <a:solidFill>
                  <a:schemeClr val="accent1"/>
                </a:solidFill>
                <a:latin typeface="Arial" charset="0"/>
              </a:rPr>
              <a:t>Government </a:t>
            </a:r>
            <a:r>
              <a:rPr lang="de-AT" sz="1600">
                <a:solidFill>
                  <a:schemeClr val="accent1"/>
                </a:solidFill>
                <a:latin typeface="Arial" charset="0"/>
              </a:rPr>
              <a:t>und die Entwicklung des IT-Sektors</a:t>
            </a:r>
          </a:p>
        </p:txBody>
      </p:sp>
      <p:sp>
        <p:nvSpPr>
          <p:cNvPr id="33797" name="Foliennummernplatzhalter 9"/>
          <p:cNvSpPr>
            <a:spLocks noGrp="1"/>
          </p:cNvSpPr>
          <p:nvPr>
            <p:ph type="sldNum" sz="quarter" idx="14"/>
          </p:nvPr>
        </p:nvSpPr>
        <p:spPr bwMode="auto">
          <a:noFill/>
          <a:ln>
            <a:miter lim="800000"/>
            <a:headEnd/>
            <a:tailEnd/>
          </a:ln>
        </p:spPr>
        <p:txBody>
          <a:bodyPr vert="horz" wrap="square" numCol="1" anchor="t" anchorCtr="0" compatLnSpc="1">
            <a:prstTxWarp prst="textNoShape">
              <a:avLst/>
            </a:prstTxWarp>
          </a:bodyPr>
          <a:lstStyle/>
          <a:p>
            <a:fld id="{5BA68497-70B8-48D5-9864-21029BFBA64B}" type="slidenum">
              <a:rPr lang="de-DE" smtClean="0">
                <a:latin typeface="Arial" charset="0"/>
                <a:cs typeface="Arial" charset="0"/>
              </a:rPr>
              <a:pPr/>
              <a:t>2</a:t>
            </a:fld>
            <a:endParaRPr lang="de-DE" smtClean="0">
              <a:latin typeface="Arial" charset="0"/>
              <a:cs typeface="Arial" charset="0"/>
            </a:endParaRPr>
          </a:p>
        </p:txBody>
      </p:sp>
      <p:sp>
        <p:nvSpPr>
          <p:cNvPr id="11" name="Rechteck 10"/>
          <p:cNvSpPr/>
          <p:nvPr/>
        </p:nvSpPr>
        <p:spPr bwMode="auto">
          <a:xfrm>
            <a:off x="6227763" y="2781300"/>
            <a:ext cx="2665412" cy="2082800"/>
          </a:xfrm>
          <a:prstGeom prst="rect">
            <a:avLst/>
          </a:prstGeom>
          <a:solidFill>
            <a:schemeClr val="accent2">
              <a:lumMod val="40000"/>
              <a:lumOff val="60000"/>
            </a:schemeClr>
          </a:solidFill>
          <a:ln w="12700" cmpd="sng">
            <a:noFill/>
            <a:miter lim="800000"/>
          </a:ln>
          <a:effectLst/>
          <a:extLst/>
        </p:spPr>
        <p:txBody>
          <a:bodyPr lIns="90000" tIns="46800" rIns="90000" bIns="46800" anchor="ctr"/>
          <a:lstStyle/>
          <a:p>
            <a:pPr algn="ctr">
              <a:defRPr/>
            </a:pPr>
            <a:r>
              <a:rPr lang="de-AT" sz="1600">
                <a:solidFill>
                  <a:schemeClr val="accent1"/>
                </a:solidFill>
                <a:latin typeface="Arial" charset="0"/>
              </a:rPr>
              <a:t>Einbezug der Akteuren des Bildungsbereichs (Aus- und Weiterbildung) zur Förderung der digitalen Kultur</a:t>
            </a:r>
          </a:p>
        </p:txBody>
      </p:sp>
      <p:sp>
        <p:nvSpPr>
          <p:cNvPr id="33799" name="Flussdiagramm: Auszug 1"/>
          <p:cNvSpPr>
            <a:spLocks noChangeArrowheads="1"/>
          </p:cNvSpPr>
          <p:nvPr/>
        </p:nvSpPr>
        <p:spPr bwMode="auto">
          <a:xfrm>
            <a:off x="250825" y="1989138"/>
            <a:ext cx="8732838" cy="719137"/>
          </a:xfrm>
          <a:prstGeom prst="flowChartExtract">
            <a:avLst/>
          </a:prstGeom>
          <a:solidFill>
            <a:schemeClr val="accent1"/>
          </a:solidFill>
          <a:ln w="12700">
            <a:noFill/>
            <a:miter lim="800000"/>
            <a:headEnd/>
            <a:tailEnd/>
          </a:ln>
        </p:spPr>
        <p:txBody>
          <a:bodyPr lIns="90000" tIns="46800" rIns="90000" bIns="46800"/>
          <a:lstStyle/>
          <a:p>
            <a:pPr algn="ctr"/>
            <a:r>
              <a:rPr lang="de-AT">
                <a:solidFill>
                  <a:schemeClr val="bg1"/>
                </a:solidFill>
                <a:latin typeface="Arial Black" pitchFamily="34" charset="0"/>
              </a:rPr>
              <a:t>IT - Governance</a:t>
            </a:r>
          </a:p>
        </p:txBody>
      </p:sp>
      <p:sp>
        <p:nvSpPr>
          <p:cNvPr id="3" name="Flussdiagramm: Prozess 2"/>
          <p:cNvSpPr/>
          <p:nvPr/>
        </p:nvSpPr>
        <p:spPr bwMode="auto">
          <a:xfrm>
            <a:off x="323850" y="5589588"/>
            <a:ext cx="2663825" cy="576262"/>
          </a:xfrm>
          <a:prstGeom prst="flowChartProcess">
            <a:avLst/>
          </a:prstGeom>
          <a:solidFill>
            <a:schemeClr val="accent1"/>
          </a:solidFill>
          <a:ln w="12700" cmpd="sng">
            <a:noFill/>
            <a:miter lim="800000"/>
          </a:ln>
          <a:effectLst/>
          <a:extLst/>
        </p:spPr>
        <p:txBody>
          <a:bodyPr lIns="90000" tIns="46800" rIns="90000" bIns="46800" anchor="ctr"/>
          <a:lstStyle/>
          <a:p>
            <a:pPr algn="ctr">
              <a:defRPr/>
            </a:pPr>
            <a:r>
              <a:rPr lang="de-AT" sz="1400" dirty="0">
                <a:solidFill>
                  <a:schemeClr val="bg1"/>
                </a:solidFill>
                <a:latin typeface="+mn-lt"/>
                <a:cs typeface="+mn-cs"/>
              </a:rPr>
              <a:t>Steuerung</a:t>
            </a:r>
          </a:p>
        </p:txBody>
      </p:sp>
      <p:sp>
        <p:nvSpPr>
          <p:cNvPr id="4" name="Pfeil nach unten 3"/>
          <p:cNvSpPr/>
          <p:nvPr/>
        </p:nvSpPr>
        <p:spPr bwMode="auto">
          <a:xfrm>
            <a:off x="1403350" y="5056188"/>
            <a:ext cx="576263" cy="431800"/>
          </a:xfrm>
          <a:prstGeom prst="downArrow">
            <a:avLst/>
          </a:prstGeom>
          <a:solidFill>
            <a:schemeClr val="accent1"/>
          </a:solidFill>
          <a:ln w="12700" cmpd="sng">
            <a:noFill/>
            <a:miter lim="800000"/>
          </a:ln>
          <a:effectLst/>
          <a:extLst/>
        </p:spPr>
        <p:txBody>
          <a:bodyPr lIns="90000" tIns="46800" rIns="90000" bIns="46800" anchor="ctr"/>
          <a:lstStyle/>
          <a:p>
            <a:pPr>
              <a:defRPr/>
            </a:pPr>
            <a:endParaRPr lang="de-AT" sz="1400" dirty="0">
              <a:solidFill>
                <a:schemeClr val="bg1"/>
              </a:solidFill>
              <a:latin typeface="+mn-lt"/>
              <a:cs typeface="+mn-cs"/>
            </a:endParaRPr>
          </a:p>
        </p:txBody>
      </p:sp>
      <p:sp>
        <p:nvSpPr>
          <p:cNvPr id="12" name="Flussdiagramm: Prozess 11"/>
          <p:cNvSpPr/>
          <p:nvPr/>
        </p:nvSpPr>
        <p:spPr bwMode="auto">
          <a:xfrm>
            <a:off x="3276600" y="5592763"/>
            <a:ext cx="5616575" cy="576262"/>
          </a:xfrm>
          <a:prstGeom prst="flowChartProcess">
            <a:avLst/>
          </a:prstGeom>
          <a:solidFill>
            <a:schemeClr val="accent2">
              <a:lumMod val="40000"/>
              <a:lumOff val="60000"/>
            </a:schemeClr>
          </a:solidFill>
          <a:ln w="12700" cmpd="sng">
            <a:noFill/>
            <a:miter lim="800000"/>
          </a:ln>
          <a:effectLst/>
          <a:extLst/>
        </p:spPr>
        <p:txBody>
          <a:bodyPr lIns="90000" tIns="46800" rIns="90000" bIns="46800" anchor="ctr"/>
          <a:lstStyle/>
          <a:p>
            <a:pPr algn="ctr">
              <a:defRPr/>
            </a:pPr>
            <a:r>
              <a:rPr lang="de-AT" sz="1600" dirty="0">
                <a:solidFill>
                  <a:schemeClr val="accent1"/>
                </a:solidFill>
                <a:latin typeface="Arial" panose="020B0604020202020204" pitchFamily="34" charset="0"/>
                <a:cs typeface="+mn-cs"/>
              </a:rPr>
              <a:t>Dialog</a:t>
            </a:r>
          </a:p>
        </p:txBody>
      </p:sp>
      <p:sp>
        <p:nvSpPr>
          <p:cNvPr id="13" name="Pfeil nach unten 12"/>
          <p:cNvSpPr/>
          <p:nvPr/>
        </p:nvSpPr>
        <p:spPr bwMode="auto">
          <a:xfrm>
            <a:off x="4284663" y="5056188"/>
            <a:ext cx="574675" cy="431800"/>
          </a:xfrm>
          <a:prstGeom prst="downArrow">
            <a:avLst/>
          </a:prstGeom>
          <a:solidFill>
            <a:schemeClr val="accent2">
              <a:lumMod val="40000"/>
              <a:lumOff val="60000"/>
            </a:schemeClr>
          </a:solidFill>
          <a:ln w="12700" cmpd="sng">
            <a:noFill/>
            <a:miter lim="800000"/>
          </a:ln>
          <a:effectLst/>
          <a:extLst/>
        </p:spPr>
        <p:txBody>
          <a:bodyPr lIns="90000" tIns="46800" rIns="90000" bIns="46800" anchor="ctr"/>
          <a:lstStyle/>
          <a:p>
            <a:pPr algn="ctr">
              <a:defRPr/>
            </a:pPr>
            <a:endParaRPr lang="de-AT" sz="1600" dirty="0">
              <a:solidFill>
                <a:schemeClr val="accent1"/>
              </a:solidFill>
              <a:latin typeface="Arial" panose="020B0604020202020204" pitchFamily="34" charset="0"/>
              <a:cs typeface="+mn-cs"/>
            </a:endParaRPr>
          </a:p>
        </p:txBody>
      </p:sp>
      <p:sp>
        <p:nvSpPr>
          <p:cNvPr id="14" name="Pfeil nach unten 13"/>
          <p:cNvSpPr/>
          <p:nvPr/>
        </p:nvSpPr>
        <p:spPr bwMode="auto">
          <a:xfrm>
            <a:off x="7164388" y="5056188"/>
            <a:ext cx="576262" cy="431800"/>
          </a:xfrm>
          <a:prstGeom prst="downArrow">
            <a:avLst/>
          </a:prstGeom>
          <a:solidFill>
            <a:schemeClr val="accent2">
              <a:lumMod val="40000"/>
              <a:lumOff val="60000"/>
            </a:schemeClr>
          </a:solidFill>
          <a:ln w="12700" cmpd="sng">
            <a:noFill/>
            <a:miter lim="800000"/>
          </a:ln>
          <a:effectLst/>
          <a:extLst/>
        </p:spPr>
        <p:txBody>
          <a:bodyPr lIns="90000" tIns="46800" rIns="90000" bIns="46800" anchor="ctr"/>
          <a:lstStyle/>
          <a:p>
            <a:pPr algn="ctr">
              <a:defRPr/>
            </a:pPr>
            <a:endParaRPr lang="de-AT" sz="1600" dirty="0">
              <a:solidFill>
                <a:schemeClr val="accent1"/>
              </a:solidFill>
              <a:latin typeface="Arial" panose="020B0604020202020204" pitchFamily="34" charset="0"/>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el 1"/>
          <p:cNvSpPr>
            <a:spLocks noGrp="1"/>
          </p:cNvSpPr>
          <p:nvPr>
            <p:ph type="title"/>
          </p:nvPr>
        </p:nvSpPr>
        <p:spPr>
          <a:xfrm>
            <a:off x="212725" y="990600"/>
            <a:ext cx="8823325" cy="766763"/>
          </a:xfrm>
        </p:spPr>
        <p:txBody>
          <a:bodyPr/>
          <a:lstStyle/>
          <a:p>
            <a:pPr eaLnBrk="1" hangingPunct="1"/>
            <a:r>
              <a:rPr lang="de-AT" smtClean="0">
                <a:latin typeface="Arial" charset="0"/>
              </a:rPr>
              <a:t>Integration der IT-Governance der öffentlichen Verwaltung</a:t>
            </a:r>
          </a:p>
        </p:txBody>
      </p:sp>
      <p:sp>
        <p:nvSpPr>
          <p:cNvPr id="36866" name="Foliennummernplatzhalter 2"/>
          <p:cNvSpPr>
            <a:spLocks noGrp="1"/>
          </p:cNvSpPr>
          <p:nvPr>
            <p:ph type="sldNum" sz="quarter" idx="14"/>
          </p:nvPr>
        </p:nvSpPr>
        <p:spPr bwMode="auto">
          <a:noFill/>
          <a:ln>
            <a:miter lim="800000"/>
            <a:headEnd/>
            <a:tailEnd/>
          </a:ln>
        </p:spPr>
        <p:txBody>
          <a:bodyPr vert="horz" wrap="square" numCol="1" anchor="t" anchorCtr="0" compatLnSpc="1">
            <a:prstTxWarp prst="textNoShape">
              <a:avLst/>
            </a:prstTxWarp>
          </a:bodyPr>
          <a:lstStyle/>
          <a:p>
            <a:fld id="{5A7FAC17-ADC9-4F68-81F6-70E3AF825DA7}" type="slidenum">
              <a:rPr lang="de-DE" smtClean="0">
                <a:latin typeface="Arial" charset="0"/>
                <a:cs typeface="Arial" charset="0"/>
              </a:rPr>
              <a:pPr/>
              <a:t>3</a:t>
            </a:fld>
            <a:endParaRPr lang="de-DE" smtClean="0">
              <a:latin typeface="Arial" charset="0"/>
              <a:cs typeface="Arial" charset="0"/>
            </a:endParaRPr>
          </a:p>
        </p:txBody>
      </p:sp>
      <p:sp>
        <p:nvSpPr>
          <p:cNvPr id="5" name="Textplatzhalter 4"/>
          <p:cNvSpPr>
            <a:spLocks noGrp="1"/>
          </p:cNvSpPr>
          <p:nvPr>
            <p:ph type="body" sz="quarter" idx="13"/>
          </p:nvPr>
        </p:nvSpPr>
        <p:spPr>
          <a:xfrm>
            <a:off x="212725" y="681038"/>
            <a:ext cx="5826125" cy="300037"/>
          </a:xfrm>
        </p:spPr>
        <p:txBody>
          <a:bodyPr/>
          <a:lstStyle/>
          <a:p>
            <a:pPr eaLnBrk="1" hangingPunct="1">
              <a:spcBef>
                <a:spcPts val="0"/>
              </a:spcBef>
              <a:defRPr/>
            </a:pPr>
            <a:r>
              <a:rPr lang="de-AT" smtClean="0"/>
              <a:t>Überblick über die Steuerungsgremien</a:t>
            </a:r>
            <a:endParaRPr lang="de-AT"/>
          </a:p>
        </p:txBody>
      </p:sp>
      <p:sp>
        <p:nvSpPr>
          <p:cNvPr id="36868" name="Rechteck 6"/>
          <p:cNvSpPr>
            <a:spLocks noChangeArrowheads="1"/>
          </p:cNvSpPr>
          <p:nvPr/>
        </p:nvSpPr>
        <p:spPr bwMode="auto">
          <a:xfrm>
            <a:off x="250825" y="4149725"/>
            <a:ext cx="2160588" cy="2159000"/>
          </a:xfrm>
          <a:prstGeom prst="rect">
            <a:avLst/>
          </a:prstGeom>
          <a:solidFill>
            <a:srgbClr val="FF3300"/>
          </a:solidFill>
          <a:ln w="12700">
            <a:noFill/>
            <a:miter lim="800000"/>
            <a:headEnd/>
            <a:tailEnd/>
          </a:ln>
        </p:spPr>
        <p:txBody>
          <a:bodyPr lIns="90000" tIns="46800" rIns="90000" bIns="46800" anchor="ctr"/>
          <a:lstStyle/>
          <a:p>
            <a:pPr algn="ctr"/>
            <a:r>
              <a:rPr lang="de-AT">
                <a:solidFill>
                  <a:schemeClr val="bg1"/>
                </a:solidFill>
                <a:latin typeface="Arial" charset="0"/>
              </a:rPr>
              <a:t>Landesverwaltung</a:t>
            </a:r>
          </a:p>
        </p:txBody>
      </p:sp>
      <p:sp>
        <p:nvSpPr>
          <p:cNvPr id="36869" name="Rechteck 7"/>
          <p:cNvSpPr>
            <a:spLocks noChangeArrowheads="1"/>
          </p:cNvSpPr>
          <p:nvPr/>
        </p:nvSpPr>
        <p:spPr bwMode="auto">
          <a:xfrm>
            <a:off x="4643438" y="4149725"/>
            <a:ext cx="1368425" cy="2159000"/>
          </a:xfrm>
          <a:prstGeom prst="rect">
            <a:avLst/>
          </a:prstGeom>
          <a:solidFill>
            <a:schemeClr val="accent2"/>
          </a:solidFill>
          <a:ln w="12700">
            <a:noFill/>
            <a:miter lim="800000"/>
            <a:headEnd/>
            <a:tailEnd/>
          </a:ln>
        </p:spPr>
        <p:txBody>
          <a:bodyPr lIns="90000" tIns="46800" rIns="90000" bIns="46800" anchor="ctr"/>
          <a:lstStyle/>
          <a:p>
            <a:pPr algn="ctr"/>
            <a:r>
              <a:rPr lang="de-AT">
                <a:solidFill>
                  <a:schemeClr val="bg1"/>
                </a:solidFill>
                <a:latin typeface="Arial" charset="0"/>
              </a:rPr>
              <a:t>Gemeinden</a:t>
            </a:r>
          </a:p>
          <a:p>
            <a:pPr algn="ctr"/>
            <a:r>
              <a:rPr lang="de-AT">
                <a:solidFill>
                  <a:schemeClr val="bg1"/>
                </a:solidFill>
                <a:latin typeface="Arial" charset="0"/>
              </a:rPr>
              <a:t>Verband</a:t>
            </a:r>
          </a:p>
        </p:txBody>
      </p:sp>
      <p:sp>
        <p:nvSpPr>
          <p:cNvPr id="9" name="Rechteck 8"/>
          <p:cNvSpPr/>
          <p:nvPr/>
        </p:nvSpPr>
        <p:spPr bwMode="auto">
          <a:xfrm>
            <a:off x="6443663" y="4149725"/>
            <a:ext cx="1008062" cy="2159000"/>
          </a:xfrm>
          <a:prstGeom prst="rect">
            <a:avLst/>
          </a:prstGeom>
          <a:solidFill>
            <a:schemeClr val="accent5"/>
          </a:solidFill>
          <a:ln w="12700" cmpd="sng">
            <a:noFill/>
            <a:miter lim="800000"/>
          </a:ln>
          <a:effectLst/>
          <a:extLst/>
        </p:spPr>
        <p:txBody>
          <a:bodyPr lIns="90000" tIns="46800" rIns="90000" bIns="46800" anchor="ctr"/>
          <a:lstStyle/>
          <a:p>
            <a:pPr algn="ctr">
              <a:defRPr/>
            </a:pPr>
            <a:r>
              <a:rPr lang="de-AT" dirty="0">
                <a:solidFill>
                  <a:schemeClr val="bg1"/>
                </a:solidFill>
                <a:latin typeface="Arial" panose="020B0604020202020204" pitchFamily="34" charset="0"/>
                <a:cs typeface="+mn-cs"/>
              </a:rPr>
              <a:t>Region</a:t>
            </a:r>
          </a:p>
        </p:txBody>
      </p:sp>
      <p:sp>
        <p:nvSpPr>
          <p:cNvPr id="10" name="Rechteck 9"/>
          <p:cNvSpPr/>
          <p:nvPr/>
        </p:nvSpPr>
        <p:spPr bwMode="auto">
          <a:xfrm>
            <a:off x="2843213" y="4149725"/>
            <a:ext cx="1368425" cy="2159000"/>
          </a:xfrm>
          <a:prstGeom prst="rect">
            <a:avLst/>
          </a:prstGeom>
          <a:solidFill>
            <a:schemeClr val="accent2">
              <a:lumMod val="60000"/>
              <a:lumOff val="40000"/>
            </a:schemeClr>
          </a:solidFill>
          <a:ln w="12700" cmpd="sng">
            <a:noFill/>
            <a:miter lim="800000"/>
          </a:ln>
          <a:effectLst/>
          <a:extLst/>
        </p:spPr>
        <p:txBody>
          <a:bodyPr lIns="90000" tIns="46800" rIns="90000" bIns="46800" anchor="ctr"/>
          <a:lstStyle/>
          <a:p>
            <a:pPr algn="ctr">
              <a:defRPr/>
            </a:pPr>
            <a:r>
              <a:rPr lang="de-AT" dirty="0">
                <a:solidFill>
                  <a:schemeClr val="bg1"/>
                </a:solidFill>
                <a:latin typeface="Arial" panose="020B0604020202020204" pitchFamily="34" charset="0"/>
                <a:cs typeface="+mn-cs"/>
              </a:rPr>
              <a:t>Sanitäts-betrieb</a:t>
            </a:r>
          </a:p>
        </p:txBody>
      </p:sp>
      <p:sp>
        <p:nvSpPr>
          <p:cNvPr id="36872" name="Rechteck 10"/>
          <p:cNvSpPr>
            <a:spLocks noChangeArrowheads="1"/>
          </p:cNvSpPr>
          <p:nvPr/>
        </p:nvSpPr>
        <p:spPr bwMode="auto">
          <a:xfrm>
            <a:off x="7885113" y="4149725"/>
            <a:ext cx="1008062" cy="2159000"/>
          </a:xfrm>
          <a:prstGeom prst="rect">
            <a:avLst/>
          </a:prstGeom>
          <a:solidFill>
            <a:srgbClr val="FFC000"/>
          </a:solidFill>
          <a:ln w="12700">
            <a:noFill/>
            <a:miter lim="800000"/>
            <a:headEnd/>
            <a:tailEnd/>
          </a:ln>
        </p:spPr>
        <p:txBody>
          <a:bodyPr lIns="90000" tIns="46800" rIns="90000" bIns="46800" anchor="ctr"/>
          <a:lstStyle/>
          <a:p>
            <a:pPr algn="ctr"/>
            <a:r>
              <a:rPr lang="de-AT">
                <a:solidFill>
                  <a:schemeClr val="bg1"/>
                </a:solidFill>
                <a:latin typeface="Arial" charset="0"/>
              </a:rPr>
              <a:t>Andere</a:t>
            </a:r>
          </a:p>
        </p:txBody>
      </p:sp>
      <p:sp>
        <p:nvSpPr>
          <p:cNvPr id="36873" name="Rechteck 11"/>
          <p:cNvSpPr>
            <a:spLocks noChangeArrowheads="1"/>
          </p:cNvSpPr>
          <p:nvPr/>
        </p:nvSpPr>
        <p:spPr bwMode="auto">
          <a:xfrm>
            <a:off x="250825" y="3429000"/>
            <a:ext cx="2160588" cy="504825"/>
          </a:xfrm>
          <a:prstGeom prst="rect">
            <a:avLst/>
          </a:prstGeom>
          <a:solidFill>
            <a:srgbClr val="FF3300"/>
          </a:solidFill>
          <a:ln w="12700">
            <a:noFill/>
            <a:miter lim="800000"/>
            <a:headEnd/>
            <a:tailEnd/>
          </a:ln>
        </p:spPr>
        <p:txBody>
          <a:bodyPr lIns="90000" tIns="46800" rIns="90000" bIns="46800" anchor="ctr"/>
          <a:lstStyle/>
          <a:p>
            <a:pPr algn="ctr"/>
            <a:r>
              <a:rPr lang="de-AT" sz="1400" b="1">
                <a:solidFill>
                  <a:schemeClr val="bg1"/>
                </a:solidFill>
                <a:latin typeface="Arial" charset="0"/>
              </a:rPr>
              <a:t>IT-Planungsgruppe</a:t>
            </a:r>
          </a:p>
        </p:txBody>
      </p:sp>
      <p:sp>
        <p:nvSpPr>
          <p:cNvPr id="36874" name="Rechteck 12"/>
          <p:cNvSpPr>
            <a:spLocks noChangeArrowheads="1"/>
          </p:cNvSpPr>
          <p:nvPr/>
        </p:nvSpPr>
        <p:spPr bwMode="auto">
          <a:xfrm>
            <a:off x="250825" y="1730375"/>
            <a:ext cx="8642350" cy="762000"/>
          </a:xfrm>
          <a:prstGeom prst="rect">
            <a:avLst/>
          </a:prstGeom>
          <a:solidFill>
            <a:schemeClr val="bg2"/>
          </a:solidFill>
          <a:ln w="12700">
            <a:noFill/>
            <a:miter lim="800000"/>
            <a:headEnd/>
            <a:tailEnd/>
          </a:ln>
        </p:spPr>
        <p:txBody>
          <a:bodyPr lIns="90000" tIns="46800" rIns="90000" bIns="46800" anchor="ctr"/>
          <a:lstStyle/>
          <a:p>
            <a:pPr algn="ctr"/>
            <a:r>
              <a:rPr lang="de-AT" b="1">
                <a:latin typeface="Arial" charset="0"/>
              </a:rPr>
              <a:t>IT-Governance Board</a:t>
            </a:r>
          </a:p>
        </p:txBody>
      </p:sp>
      <p:sp>
        <p:nvSpPr>
          <p:cNvPr id="14" name="Rechteck 13"/>
          <p:cNvSpPr/>
          <p:nvPr/>
        </p:nvSpPr>
        <p:spPr bwMode="auto">
          <a:xfrm>
            <a:off x="250825" y="2708275"/>
            <a:ext cx="8642350" cy="504825"/>
          </a:xfrm>
          <a:prstGeom prst="rect">
            <a:avLst/>
          </a:prstGeom>
          <a:solidFill>
            <a:schemeClr val="bg1">
              <a:lumMod val="95000"/>
            </a:schemeClr>
          </a:solidFill>
          <a:ln w="12700" cmpd="sng">
            <a:noFill/>
            <a:miter lim="800000"/>
          </a:ln>
          <a:effectLst/>
          <a:extLst/>
        </p:spPr>
        <p:txBody>
          <a:bodyPr lIns="90000" tIns="46800" rIns="90000" bIns="46800" anchor="ctr"/>
          <a:lstStyle/>
          <a:p>
            <a:pPr algn="ctr">
              <a:defRPr/>
            </a:pPr>
            <a:r>
              <a:rPr lang="de-AT" sz="1600" b="1" dirty="0">
                <a:latin typeface="Arial" panose="020B0604020202020204" pitchFamily="34" charset="0"/>
                <a:cs typeface="+mn-cs"/>
              </a:rPr>
              <a:t>IT-</a:t>
            </a:r>
            <a:r>
              <a:rPr lang="de-AT" sz="1600" b="1" dirty="0" err="1">
                <a:latin typeface="Arial" panose="020B0604020202020204" pitchFamily="34" charset="0"/>
                <a:cs typeface="+mn-cs"/>
              </a:rPr>
              <a:t>Steering</a:t>
            </a:r>
            <a:r>
              <a:rPr lang="de-AT" sz="1600" b="1" dirty="0">
                <a:latin typeface="Arial" panose="020B0604020202020204" pitchFamily="34" charset="0"/>
                <a:cs typeface="+mn-cs"/>
              </a:rPr>
              <a:t> Board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el 1"/>
          <p:cNvSpPr>
            <a:spLocks noGrp="1"/>
          </p:cNvSpPr>
          <p:nvPr>
            <p:ph type="title"/>
          </p:nvPr>
        </p:nvSpPr>
        <p:spPr>
          <a:xfrm>
            <a:off x="160338" y="990600"/>
            <a:ext cx="8823325" cy="766763"/>
          </a:xfrm>
        </p:spPr>
        <p:txBody>
          <a:bodyPr/>
          <a:lstStyle/>
          <a:p>
            <a:pPr eaLnBrk="1" hangingPunct="1"/>
            <a:r>
              <a:rPr lang="de-AT" smtClean="0">
                <a:latin typeface="Arial" charset="0"/>
              </a:rPr>
              <a:t>IT-Governance Board</a:t>
            </a:r>
          </a:p>
        </p:txBody>
      </p:sp>
      <p:sp>
        <p:nvSpPr>
          <p:cNvPr id="3" name="Textplatzhalter 2"/>
          <p:cNvSpPr>
            <a:spLocks noGrp="1"/>
          </p:cNvSpPr>
          <p:nvPr>
            <p:ph type="body" sz="quarter" idx="13"/>
          </p:nvPr>
        </p:nvSpPr>
        <p:spPr>
          <a:xfrm>
            <a:off x="160338" y="681038"/>
            <a:ext cx="5826125" cy="300037"/>
          </a:xfrm>
        </p:spPr>
        <p:txBody>
          <a:bodyPr/>
          <a:lstStyle/>
          <a:p>
            <a:pPr eaLnBrk="1" hangingPunct="1">
              <a:spcBef>
                <a:spcPts val="0"/>
              </a:spcBef>
              <a:defRPr/>
            </a:pPr>
            <a:r>
              <a:rPr lang="de-AT" smtClean="0"/>
              <a:t>IT-Steuerungsgremien</a:t>
            </a:r>
            <a:endParaRPr lang="de-AT"/>
          </a:p>
        </p:txBody>
      </p:sp>
      <p:sp>
        <p:nvSpPr>
          <p:cNvPr id="38915" name="Textplatzhalter 3"/>
          <p:cNvSpPr>
            <a:spLocks noGrp="1"/>
          </p:cNvSpPr>
          <p:nvPr>
            <p:ph type="body" sz="quarter" idx="14"/>
          </p:nvPr>
        </p:nvSpPr>
        <p:spPr>
          <a:xfrm>
            <a:off x="160338" y="1920875"/>
            <a:ext cx="7315200" cy="4787900"/>
          </a:xfrm>
        </p:spPr>
        <p:txBody>
          <a:bodyPr/>
          <a:lstStyle/>
          <a:p>
            <a:pPr marL="354013" indent="-354013" eaLnBrk="1" hangingPunct="1">
              <a:buFont typeface="Wingdings" pitchFamily="2" charset="2"/>
              <a:buNone/>
            </a:pPr>
            <a:r>
              <a:rPr lang="de-AT" sz="1800" dirty="0" smtClean="0">
                <a:latin typeface="Arial" charset="0"/>
              </a:rPr>
              <a:t>Zweck</a:t>
            </a:r>
          </a:p>
          <a:p>
            <a:pPr marL="0" indent="0" algn="just" eaLnBrk="1" hangingPunct="1">
              <a:buFont typeface="Wingdings" pitchFamily="2" charset="2"/>
              <a:buNone/>
            </a:pPr>
            <a:r>
              <a:rPr lang="de-AT" sz="1400" dirty="0" smtClean="0">
                <a:latin typeface="Arial" charset="0"/>
              </a:rPr>
              <a:t>Das Board stellt sicher, dass Investitionen in die Informationstechnik im Sinne der Entwicklung der öffentlichen Verwaltung Südtirols als Ganzes getätigt werden. Die IT-Investitionsentscheidungen führen zu einem koordinierten IT-Auftragspaket an die Südtiroler Informatik AG, operativer Arm der öffentlichen Verwaltung</a:t>
            </a:r>
            <a:r>
              <a:rPr lang="de-AT" sz="1400" dirty="0" smtClean="0">
                <a:latin typeface="Arial" charset="0"/>
              </a:rPr>
              <a:t>.</a:t>
            </a:r>
          </a:p>
          <a:p>
            <a:pPr marL="361950" indent="-361950" eaLnBrk="1" hangingPunct="1">
              <a:spcBef>
                <a:spcPts val="1200"/>
              </a:spcBef>
              <a:spcAft>
                <a:spcPts val="600"/>
              </a:spcAft>
              <a:buNone/>
            </a:pPr>
            <a:r>
              <a:rPr lang="de-AT" sz="1800" dirty="0">
                <a:latin typeface="Arial" charset="0"/>
              </a:rPr>
              <a:t>Themen</a:t>
            </a:r>
          </a:p>
          <a:p>
            <a:pPr marL="361950" indent="-361950" algn="just" eaLnBrk="1" hangingPunct="1">
              <a:spcAft>
                <a:spcPct val="0"/>
              </a:spcAft>
              <a:buFont typeface="Arial" charset="0"/>
              <a:buChar char="•"/>
            </a:pPr>
            <a:r>
              <a:rPr lang="de-AT" sz="1400" dirty="0">
                <a:latin typeface="Arial" charset="0"/>
              </a:rPr>
              <a:t>Entscheidung über die strategische Ausrichtung der IT-Investitionen</a:t>
            </a:r>
          </a:p>
          <a:p>
            <a:pPr marL="361950" indent="-361950" algn="just" eaLnBrk="1" hangingPunct="1">
              <a:spcAft>
                <a:spcPct val="0"/>
              </a:spcAft>
              <a:buFont typeface="Arial" charset="0"/>
              <a:buChar char="•"/>
            </a:pPr>
            <a:r>
              <a:rPr lang="de-AT" sz="1400" dirty="0">
                <a:latin typeface="Arial" charset="0"/>
              </a:rPr>
              <a:t>Entscheidung über einheitliche Kommunikationsstrategie</a:t>
            </a:r>
          </a:p>
          <a:p>
            <a:pPr marL="361950" indent="-361950" algn="just" eaLnBrk="1" hangingPunct="1">
              <a:spcAft>
                <a:spcPct val="0"/>
              </a:spcAft>
              <a:buFont typeface="Arial" charset="0"/>
              <a:buChar char="•"/>
            </a:pPr>
            <a:r>
              <a:rPr lang="de-AT" sz="1400" dirty="0">
                <a:latin typeface="Arial" charset="0"/>
              </a:rPr>
              <a:t>Verabschiedung spezieller, digitaler Entwicklungspläne und der </a:t>
            </a:r>
            <a:r>
              <a:rPr lang="de-AT" sz="1400" dirty="0" err="1">
                <a:latin typeface="Arial" charset="0"/>
              </a:rPr>
              <a:t>eGovernment</a:t>
            </a:r>
            <a:r>
              <a:rPr lang="de-AT" sz="1400" dirty="0">
                <a:latin typeface="Arial" charset="0"/>
              </a:rPr>
              <a:t>-Strategie (aktuell Südtirol Digital 2020)</a:t>
            </a:r>
          </a:p>
          <a:p>
            <a:pPr marL="361950" indent="-361950" algn="just" eaLnBrk="1" hangingPunct="1">
              <a:spcAft>
                <a:spcPct val="0"/>
              </a:spcAft>
              <a:buFont typeface="Arial" charset="0"/>
              <a:buChar char="•"/>
            </a:pPr>
            <a:r>
              <a:rPr lang="de-AT" sz="1400" dirty="0">
                <a:latin typeface="Arial" charset="0"/>
              </a:rPr>
              <a:t>Entscheidung über die IT-Jahresprogramme der öffentlichen Verwaltung Südtirols mit der Verabschiedung des Gesamt-IT-Drei-Jahresplans der öffentlichen Verwaltung</a:t>
            </a:r>
          </a:p>
          <a:p>
            <a:pPr marL="361950" indent="-361950" algn="just" eaLnBrk="1" hangingPunct="1">
              <a:spcAft>
                <a:spcPct val="0"/>
              </a:spcAft>
              <a:buFont typeface="Arial" charset="0"/>
              <a:buChar char="•"/>
            </a:pPr>
            <a:r>
              <a:rPr lang="de-AT" sz="1400" dirty="0">
                <a:latin typeface="Arial" charset="0"/>
              </a:rPr>
              <a:t>Evaluierung der erzielten Ergebnisse</a:t>
            </a:r>
          </a:p>
          <a:p>
            <a:pPr marL="361950" indent="-361950" algn="just" eaLnBrk="1" hangingPunct="1">
              <a:spcAft>
                <a:spcPct val="0"/>
              </a:spcAft>
              <a:buFont typeface="Arial" charset="0"/>
              <a:buChar char="•"/>
            </a:pPr>
            <a:r>
              <a:rPr lang="de-AT" sz="1400" dirty="0">
                <a:latin typeface="Arial" charset="0"/>
              </a:rPr>
              <a:t>Dialog mit der Wirtschaft zum Beitrag der öffentlichen IT an der digitalen Entwicklung Südtirols </a:t>
            </a:r>
          </a:p>
          <a:p>
            <a:pPr marL="361950" indent="-361950" algn="just" eaLnBrk="1" hangingPunct="1">
              <a:spcAft>
                <a:spcPct val="0"/>
              </a:spcAft>
              <a:buFont typeface="Arial" charset="0"/>
              <a:buChar char="•"/>
            </a:pPr>
            <a:r>
              <a:rPr lang="de-AT" sz="1400" dirty="0">
                <a:latin typeface="Arial" charset="0"/>
              </a:rPr>
              <a:t>Dialog mit den Akteuren aus dem Bereich Bildung zur Förderung der digitalen Kultur</a:t>
            </a:r>
          </a:p>
          <a:p>
            <a:pPr marL="354013" indent="-354013" algn="just" eaLnBrk="1" hangingPunct="1">
              <a:buFont typeface="Wingdings" pitchFamily="2" charset="2"/>
              <a:buNone/>
            </a:pPr>
            <a:endParaRPr lang="de-AT" sz="1400" dirty="0" smtClean="0">
              <a:latin typeface="Arial" charset="0"/>
            </a:endParaRPr>
          </a:p>
        </p:txBody>
      </p:sp>
      <p:sp>
        <p:nvSpPr>
          <p:cNvPr id="38916" name="Foliennummernplatzhalter 4"/>
          <p:cNvSpPr>
            <a:spLocks noGrp="1"/>
          </p:cNvSpPr>
          <p:nvPr>
            <p:ph type="sldNum" sz="quarter" idx="15"/>
          </p:nvPr>
        </p:nvSpPr>
        <p:spPr bwMode="auto">
          <a:noFill/>
          <a:ln>
            <a:miter lim="800000"/>
            <a:headEnd/>
            <a:tailEnd/>
          </a:ln>
        </p:spPr>
        <p:txBody>
          <a:bodyPr vert="horz" wrap="square" numCol="1" anchor="t" anchorCtr="0" compatLnSpc="1">
            <a:prstTxWarp prst="textNoShape">
              <a:avLst/>
            </a:prstTxWarp>
          </a:bodyPr>
          <a:lstStyle/>
          <a:p>
            <a:fld id="{75FB6976-DD91-4D3D-8DAA-3D8C473A85BB}" type="slidenum">
              <a:rPr lang="de-DE" smtClean="0">
                <a:latin typeface="Arial" charset="0"/>
                <a:cs typeface="Arial" charset="0"/>
              </a:rPr>
              <a:pPr/>
              <a:t>4</a:t>
            </a:fld>
            <a:endParaRPr lang="de-DE" smtClean="0">
              <a:latin typeface="Arial" charset="0"/>
              <a:cs typeface="Arial" charset="0"/>
            </a:endParaRPr>
          </a:p>
        </p:txBody>
      </p:sp>
    </p:spTree>
    <p:extLst>
      <p:ext uri="{BB962C8B-B14F-4D97-AF65-F5344CB8AC3E}">
        <p14:creationId xmlns:p14="http://schemas.microsoft.com/office/powerpoint/2010/main" val="20294853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el 1"/>
          <p:cNvSpPr>
            <a:spLocks noGrp="1"/>
          </p:cNvSpPr>
          <p:nvPr>
            <p:ph type="title"/>
          </p:nvPr>
        </p:nvSpPr>
        <p:spPr>
          <a:xfrm>
            <a:off x="160338" y="990600"/>
            <a:ext cx="8823325" cy="766763"/>
          </a:xfrm>
        </p:spPr>
        <p:txBody>
          <a:bodyPr/>
          <a:lstStyle/>
          <a:p>
            <a:pPr eaLnBrk="1" hangingPunct="1"/>
            <a:r>
              <a:rPr lang="de-AT" smtClean="0">
                <a:latin typeface="Arial" charset="0"/>
              </a:rPr>
              <a:t>IT-Steering Board</a:t>
            </a:r>
          </a:p>
        </p:txBody>
      </p:sp>
      <p:sp>
        <p:nvSpPr>
          <p:cNvPr id="3" name="Textplatzhalter 2"/>
          <p:cNvSpPr>
            <a:spLocks noGrp="1"/>
          </p:cNvSpPr>
          <p:nvPr>
            <p:ph type="body" sz="quarter" idx="13"/>
          </p:nvPr>
        </p:nvSpPr>
        <p:spPr>
          <a:xfrm>
            <a:off x="160338" y="681038"/>
            <a:ext cx="5826125" cy="300037"/>
          </a:xfrm>
        </p:spPr>
        <p:txBody>
          <a:bodyPr/>
          <a:lstStyle/>
          <a:p>
            <a:pPr eaLnBrk="1" hangingPunct="1">
              <a:spcBef>
                <a:spcPts val="0"/>
              </a:spcBef>
              <a:defRPr/>
            </a:pPr>
            <a:r>
              <a:rPr lang="de-AT" smtClean="0"/>
              <a:t>IT-Steuerungsgremien</a:t>
            </a:r>
            <a:endParaRPr lang="de-AT"/>
          </a:p>
        </p:txBody>
      </p:sp>
      <p:sp>
        <p:nvSpPr>
          <p:cNvPr id="40963" name="Textplatzhalter 3"/>
          <p:cNvSpPr>
            <a:spLocks noGrp="1"/>
          </p:cNvSpPr>
          <p:nvPr>
            <p:ph type="body" sz="quarter" idx="14"/>
          </p:nvPr>
        </p:nvSpPr>
        <p:spPr>
          <a:xfrm>
            <a:off x="160338" y="1920875"/>
            <a:ext cx="7315200" cy="4787900"/>
          </a:xfrm>
        </p:spPr>
        <p:txBody>
          <a:bodyPr/>
          <a:lstStyle/>
          <a:p>
            <a:pPr marL="363538" indent="-354013" eaLnBrk="1" hangingPunct="1">
              <a:buFont typeface="Wingdings" pitchFamily="2" charset="2"/>
              <a:buNone/>
            </a:pPr>
            <a:r>
              <a:rPr lang="de-AT" sz="1800" dirty="0" smtClean="0">
                <a:latin typeface="Arial" charset="0"/>
              </a:rPr>
              <a:t>Zweck</a:t>
            </a:r>
          </a:p>
          <a:p>
            <a:pPr marL="0" indent="9525" algn="just" eaLnBrk="1" hangingPunct="1">
              <a:buFont typeface="Wingdings" pitchFamily="2" charset="2"/>
              <a:buNone/>
            </a:pPr>
            <a:r>
              <a:rPr lang="de-AT" sz="1400" dirty="0" smtClean="0">
                <a:latin typeface="Arial" charset="0"/>
              </a:rPr>
              <a:t>Dieses Board stellt die Koordination und die einheitliche, gemeinsame Ausrichtung der Informationstechnik der im IT-</a:t>
            </a:r>
            <a:r>
              <a:rPr lang="de-AT" sz="1400" dirty="0" err="1" smtClean="0">
                <a:latin typeface="Arial" charset="0"/>
              </a:rPr>
              <a:t>Governance</a:t>
            </a:r>
            <a:r>
              <a:rPr lang="de-AT" sz="1400" dirty="0" smtClean="0">
                <a:latin typeface="Arial" charset="0"/>
              </a:rPr>
              <a:t> Board festgelegten Ziele sicher. Steuert die konkrete Umsetzung der beschlossenen Maßnahmen, stellt sicher, dass dabei keine Zweigleisigkeiten auftreten. Beobachtet die neuen IT-Trends und erarbeitet in Folge Vorschläge zur Weiterentwicklung des IT-Systems der öffentlichen Verwaltung</a:t>
            </a:r>
            <a:r>
              <a:rPr lang="de-AT" sz="1400" dirty="0" smtClean="0">
                <a:latin typeface="Arial" charset="0"/>
              </a:rPr>
              <a:t>.</a:t>
            </a:r>
          </a:p>
          <a:p>
            <a:pPr marL="352425" indent="-352425" defTabSz="714375" eaLnBrk="1" hangingPunct="1">
              <a:spcBef>
                <a:spcPts val="1200"/>
              </a:spcBef>
              <a:spcAft>
                <a:spcPts val="600"/>
              </a:spcAft>
              <a:buNone/>
            </a:pPr>
            <a:r>
              <a:rPr lang="de-AT" sz="1800" dirty="0">
                <a:latin typeface="Arial" charset="0"/>
              </a:rPr>
              <a:t>Themen</a:t>
            </a:r>
          </a:p>
          <a:p>
            <a:pPr marL="352425" indent="-352425" algn="just" defTabSz="714375" eaLnBrk="1" hangingPunct="1">
              <a:spcAft>
                <a:spcPct val="0"/>
              </a:spcAft>
            </a:pPr>
            <a:r>
              <a:rPr lang="de-AT" sz="1400" dirty="0">
                <a:latin typeface="Arial" charset="0"/>
              </a:rPr>
              <a:t>IT-Trends in der öffentlichen Verwaltung</a:t>
            </a:r>
          </a:p>
          <a:p>
            <a:pPr marL="352425" indent="-352425" algn="just" defTabSz="714375" eaLnBrk="1" hangingPunct="1">
              <a:spcAft>
                <a:spcPct val="0"/>
              </a:spcAft>
            </a:pPr>
            <a:r>
              <a:rPr lang="de-AT" sz="1400" dirty="0">
                <a:latin typeface="Arial" charset="0"/>
              </a:rPr>
              <a:t>IT-Entwicklungen auf europäischer und nationaler Ebene</a:t>
            </a:r>
          </a:p>
          <a:p>
            <a:pPr marL="352425" indent="-352425" algn="just" defTabSz="714375" eaLnBrk="1" hangingPunct="1">
              <a:spcAft>
                <a:spcPct val="0"/>
              </a:spcAft>
            </a:pPr>
            <a:r>
              <a:rPr lang="de-AT" sz="1400" dirty="0">
                <a:latin typeface="Arial" charset="0"/>
              </a:rPr>
              <a:t>Koordination mit IT anderer öffentlicher Verwaltungen</a:t>
            </a:r>
          </a:p>
          <a:p>
            <a:pPr marL="352425" indent="-352425" algn="just" defTabSz="714375" eaLnBrk="1" hangingPunct="1">
              <a:spcAft>
                <a:spcPct val="0"/>
              </a:spcAft>
            </a:pPr>
            <a:r>
              <a:rPr lang="de-AT" sz="1400" dirty="0">
                <a:latin typeface="Arial" charset="0"/>
              </a:rPr>
              <a:t>IT-Service-</a:t>
            </a:r>
            <a:r>
              <a:rPr lang="de-AT" sz="1400" dirty="0" err="1">
                <a:latin typeface="Arial" charset="0"/>
              </a:rPr>
              <a:t>Catalog</a:t>
            </a:r>
            <a:r>
              <a:rPr lang="de-AT" sz="1400" dirty="0">
                <a:latin typeface="Arial" charset="0"/>
              </a:rPr>
              <a:t> der öffentlichen Verwaltung Südtirol</a:t>
            </a:r>
          </a:p>
          <a:p>
            <a:pPr marL="352425" indent="-352425" algn="just" defTabSz="714375" eaLnBrk="1" hangingPunct="1">
              <a:spcAft>
                <a:spcPct val="0"/>
              </a:spcAft>
              <a:buFont typeface="Arial" charset="0"/>
              <a:buChar char="•"/>
            </a:pPr>
            <a:r>
              <a:rPr lang="de-AT" sz="1400" dirty="0">
                <a:latin typeface="Arial" charset="0"/>
              </a:rPr>
              <a:t>Einheitliche IT-Architektur der IT-Systeme der öffentlichen Verwaltung (auch einheitliche Datenmodelle)</a:t>
            </a:r>
          </a:p>
          <a:p>
            <a:pPr marL="352425" indent="-352425" algn="just" defTabSz="714375" eaLnBrk="1" hangingPunct="1">
              <a:spcAft>
                <a:spcPct val="0"/>
              </a:spcAft>
              <a:buFont typeface="Arial" charset="0"/>
              <a:buChar char="•"/>
            </a:pPr>
            <a:r>
              <a:rPr lang="de-AT" sz="1400" dirty="0">
                <a:latin typeface="Arial" charset="0"/>
              </a:rPr>
              <a:t>Stand der laufenden IT-Projekte </a:t>
            </a:r>
          </a:p>
          <a:p>
            <a:pPr marL="352425" indent="-352425" algn="just" defTabSz="714375" eaLnBrk="1" hangingPunct="1">
              <a:spcAft>
                <a:spcPct val="0"/>
              </a:spcAft>
              <a:buFont typeface="Arial" charset="0"/>
              <a:buChar char="•"/>
            </a:pPr>
            <a:r>
              <a:rPr lang="de-AT" sz="1400" dirty="0">
                <a:latin typeface="Arial" charset="0"/>
              </a:rPr>
              <a:t>Zusammenschau der geplanten IT-Projekte aller Partner</a:t>
            </a:r>
          </a:p>
          <a:p>
            <a:pPr marL="352425" indent="-352425" algn="just" defTabSz="714375" eaLnBrk="1" hangingPunct="1">
              <a:spcAft>
                <a:spcPct val="0"/>
              </a:spcAft>
              <a:buFont typeface="Arial" charset="0"/>
              <a:buChar char="•"/>
            </a:pPr>
            <a:r>
              <a:rPr lang="de-AT" sz="1400" dirty="0">
                <a:latin typeface="Arial" charset="0"/>
              </a:rPr>
              <a:t>Auswahl und Konsolidierung der IT-Technologien in der Verwaltung</a:t>
            </a:r>
          </a:p>
          <a:p>
            <a:pPr marL="352425" indent="-352425" algn="just" defTabSz="714375" eaLnBrk="1" hangingPunct="1">
              <a:spcAft>
                <a:spcPct val="0"/>
              </a:spcAft>
              <a:buFont typeface="Arial" charset="0"/>
              <a:buChar char="•"/>
            </a:pPr>
            <a:r>
              <a:rPr lang="de-AT" sz="1400" dirty="0">
                <a:latin typeface="Arial" charset="0"/>
              </a:rPr>
              <a:t>Einheitliche Lizensierungsmodelle für die gesamte Verwaltung</a:t>
            </a:r>
          </a:p>
          <a:p>
            <a:pPr marL="352425" indent="-352425" algn="just" defTabSz="714375" eaLnBrk="1" hangingPunct="1">
              <a:spcAft>
                <a:spcPct val="0"/>
              </a:spcAft>
              <a:buFont typeface="Arial" charset="0"/>
              <a:buChar char="•"/>
            </a:pPr>
            <a:r>
              <a:rPr lang="de-AT" sz="1400" dirty="0" err="1">
                <a:latin typeface="Arial" charset="0"/>
              </a:rPr>
              <a:t>Sourcingmodelle</a:t>
            </a:r>
            <a:r>
              <a:rPr lang="de-AT" sz="1400" dirty="0">
                <a:latin typeface="Arial" charset="0"/>
              </a:rPr>
              <a:t> und -strategien, Zusammenarbeit mit dem lokalen Markt</a:t>
            </a:r>
          </a:p>
          <a:p>
            <a:pPr marL="363538" indent="-354013" algn="just" eaLnBrk="1" hangingPunct="1">
              <a:buFont typeface="Wingdings" pitchFamily="2" charset="2"/>
              <a:buNone/>
            </a:pPr>
            <a:endParaRPr lang="de-AT" sz="1400" dirty="0" smtClean="0">
              <a:latin typeface="Arial" charset="0"/>
            </a:endParaRPr>
          </a:p>
        </p:txBody>
      </p:sp>
      <p:sp>
        <p:nvSpPr>
          <p:cNvPr id="40964" name="Foliennummernplatzhalter 4"/>
          <p:cNvSpPr>
            <a:spLocks noGrp="1"/>
          </p:cNvSpPr>
          <p:nvPr>
            <p:ph type="sldNum" sz="quarter" idx="15"/>
          </p:nvPr>
        </p:nvSpPr>
        <p:spPr bwMode="auto">
          <a:noFill/>
          <a:ln>
            <a:miter lim="800000"/>
            <a:headEnd/>
            <a:tailEnd/>
          </a:ln>
        </p:spPr>
        <p:txBody>
          <a:bodyPr vert="horz" wrap="square" numCol="1" anchor="t" anchorCtr="0" compatLnSpc="1">
            <a:prstTxWarp prst="textNoShape">
              <a:avLst/>
            </a:prstTxWarp>
          </a:bodyPr>
          <a:lstStyle/>
          <a:p>
            <a:fld id="{F1F8354F-0143-49A8-BED9-82AA2420A636}" type="slidenum">
              <a:rPr lang="de-DE" smtClean="0">
                <a:latin typeface="Arial" charset="0"/>
                <a:cs typeface="Arial" charset="0"/>
              </a:rPr>
              <a:pPr/>
              <a:t>5</a:t>
            </a:fld>
            <a:endParaRPr lang="de-DE" smtClean="0">
              <a:latin typeface="Arial" charset="0"/>
              <a:cs typeface="Arial" charset="0"/>
            </a:endParaRPr>
          </a:p>
        </p:txBody>
      </p:sp>
    </p:spTree>
    <p:extLst>
      <p:ext uri="{BB962C8B-B14F-4D97-AF65-F5344CB8AC3E}">
        <p14:creationId xmlns:p14="http://schemas.microsoft.com/office/powerpoint/2010/main" val="38234033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el 1"/>
          <p:cNvSpPr>
            <a:spLocks noGrp="1"/>
          </p:cNvSpPr>
          <p:nvPr>
            <p:ph type="title"/>
          </p:nvPr>
        </p:nvSpPr>
        <p:spPr>
          <a:xfrm>
            <a:off x="212725" y="990600"/>
            <a:ext cx="8823325" cy="766763"/>
          </a:xfrm>
        </p:spPr>
        <p:txBody>
          <a:bodyPr/>
          <a:lstStyle/>
          <a:p>
            <a:pPr eaLnBrk="1" hangingPunct="1"/>
            <a:r>
              <a:rPr lang="de-AT" smtClean="0">
                <a:latin typeface="Arial" charset="0"/>
              </a:rPr>
              <a:t>Integrierte Planung</a:t>
            </a:r>
          </a:p>
        </p:txBody>
      </p:sp>
      <p:sp>
        <p:nvSpPr>
          <p:cNvPr id="45058" name="Foliennummernplatzhalter 2"/>
          <p:cNvSpPr>
            <a:spLocks noGrp="1"/>
          </p:cNvSpPr>
          <p:nvPr>
            <p:ph type="sldNum" sz="quarter" idx="14"/>
          </p:nvPr>
        </p:nvSpPr>
        <p:spPr bwMode="auto">
          <a:noFill/>
          <a:ln>
            <a:miter lim="800000"/>
            <a:headEnd/>
            <a:tailEnd/>
          </a:ln>
        </p:spPr>
        <p:txBody>
          <a:bodyPr vert="horz" wrap="square" numCol="1" anchor="t" anchorCtr="0" compatLnSpc="1">
            <a:prstTxWarp prst="textNoShape">
              <a:avLst/>
            </a:prstTxWarp>
          </a:bodyPr>
          <a:lstStyle/>
          <a:p>
            <a:fld id="{ABA6BD5A-8A4F-4B92-90A6-C65F23860853}" type="slidenum">
              <a:rPr lang="de-DE" smtClean="0">
                <a:latin typeface="Arial" charset="0"/>
                <a:cs typeface="Arial" charset="0"/>
              </a:rPr>
              <a:pPr/>
              <a:t>6</a:t>
            </a:fld>
            <a:endParaRPr lang="de-DE" smtClean="0">
              <a:latin typeface="Arial" charset="0"/>
              <a:cs typeface="Arial" charset="0"/>
            </a:endParaRPr>
          </a:p>
        </p:txBody>
      </p:sp>
      <p:sp>
        <p:nvSpPr>
          <p:cNvPr id="5" name="Textplatzhalter 4"/>
          <p:cNvSpPr>
            <a:spLocks noGrp="1"/>
          </p:cNvSpPr>
          <p:nvPr>
            <p:ph type="body" sz="quarter" idx="13"/>
          </p:nvPr>
        </p:nvSpPr>
        <p:spPr>
          <a:xfrm>
            <a:off x="212725" y="681038"/>
            <a:ext cx="5826125" cy="300037"/>
          </a:xfrm>
        </p:spPr>
        <p:txBody>
          <a:bodyPr/>
          <a:lstStyle/>
          <a:p>
            <a:pPr eaLnBrk="1" hangingPunct="1">
              <a:spcBef>
                <a:spcPts val="0"/>
              </a:spcBef>
              <a:defRPr/>
            </a:pPr>
            <a:r>
              <a:rPr lang="de-AT" smtClean="0"/>
              <a:t>Überblick über die IT-Planungskaskade</a:t>
            </a:r>
            <a:endParaRPr lang="de-AT"/>
          </a:p>
        </p:txBody>
      </p:sp>
      <p:sp>
        <p:nvSpPr>
          <p:cNvPr id="45060" name="Rechteck 6"/>
          <p:cNvSpPr>
            <a:spLocks noChangeArrowheads="1"/>
          </p:cNvSpPr>
          <p:nvPr/>
        </p:nvSpPr>
        <p:spPr bwMode="auto">
          <a:xfrm>
            <a:off x="250825" y="4149725"/>
            <a:ext cx="2160588" cy="2159000"/>
          </a:xfrm>
          <a:prstGeom prst="rect">
            <a:avLst/>
          </a:prstGeom>
          <a:solidFill>
            <a:srgbClr val="FF3300"/>
          </a:solidFill>
          <a:ln w="12700">
            <a:noFill/>
            <a:miter lim="800000"/>
            <a:headEnd/>
            <a:tailEnd/>
          </a:ln>
        </p:spPr>
        <p:txBody>
          <a:bodyPr lIns="90000" tIns="46800" rIns="90000" bIns="46800" anchor="ctr"/>
          <a:lstStyle/>
          <a:p>
            <a:pPr algn="ctr"/>
            <a:r>
              <a:rPr lang="de-AT">
                <a:solidFill>
                  <a:schemeClr val="bg1"/>
                </a:solidFill>
                <a:latin typeface="Arial" charset="0"/>
              </a:rPr>
              <a:t>Landesverwaltung</a:t>
            </a:r>
          </a:p>
        </p:txBody>
      </p:sp>
      <p:sp>
        <p:nvSpPr>
          <p:cNvPr id="45061" name="Rechteck 7"/>
          <p:cNvSpPr>
            <a:spLocks noChangeArrowheads="1"/>
          </p:cNvSpPr>
          <p:nvPr/>
        </p:nvSpPr>
        <p:spPr bwMode="auto">
          <a:xfrm>
            <a:off x="4643438" y="4149725"/>
            <a:ext cx="1368425" cy="2159000"/>
          </a:xfrm>
          <a:prstGeom prst="rect">
            <a:avLst/>
          </a:prstGeom>
          <a:solidFill>
            <a:schemeClr val="accent2"/>
          </a:solidFill>
          <a:ln w="12700">
            <a:noFill/>
            <a:miter lim="800000"/>
            <a:headEnd/>
            <a:tailEnd/>
          </a:ln>
        </p:spPr>
        <p:txBody>
          <a:bodyPr lIns="90000" tIns="46800" rIns="90000" bIns="46800" anchor="ctr"/>
          <a:lstStyle/>
          <a:p>
            <a:pPr algn="ctr"/>
            <a:r>
              <a:rPr lang="de-AT">
                <a:solidFill>
                  <a:schemeClr val="bg1"/>
                </a:solidFill>
                <a:latin typeface="Arial" charset="0"/>
              </a:rPr>
              <a:t>Gemeinden</a:t>
            </a:r>
          </a:p>
          <a:p>
            <a:pPr algn="ctr"/>
            <a:r>
              <a:rPr lang="de-AT">
                <a:solidFill>
                  <a:schemeClr val="bg1"/>
                </a:solidFill>
                <a:latin typeface="Arial" charset="0"/>
              </a:rPr>
              <a:t>Verband</a:t>
            </a:r>
          </a:p>
        </p:txBody>
      </p:sp>
      <p:sp>
        <p:nvSpPr>
          <p:cNvPr id="9" name="Rechteck 8"/>
          <p:cNvSpPr/>
          <p:nvPr/>
        </p:nvSpPr>
        <p:spPr bwMode="auto">
          <a:xfrm>
            <a:off x="6443663" y="4149725"/>
            <a:ext cx="1008062" cy="2159000"/>
          </a:xfrm>
          <a:prstGeom prst="rect">
            <a:avLst/>
          </a:prstGeom>
          <a:solidFill>
            <a:schemeClr val="accent5"/>
          </a:solidFill>
          <a:ln w="12700" cmpd="sng">
            <a:noFill/>
            <a:miter lim="800000"/>
          </a:ln>
          <a:effectLst/>
          <a:extLst/>
        </p:spPr>
        <p:txBody>
          <a:bodyPr lIns="90000" tIns="46800" rIns="90000" bIns="46800" anchor="ctr"/>
          <a:lstStyle/>
          <a:p>
            <a:pPr algn="ctr">
              <a:defRPr/>
            </a:pPr>
            <a:r>
              <a:rPr lang="de-AT" dirty="0">
                <a:solidFill>
                  <a:schemeClr val="bg1"/>
                </a:solidFill>
                <a:latin typeface="Arial" panose="020B0604020202020204" pitchFamily="34" charset="0"/>
                <a:cs typeface="+mn-cs"/>
              </a:rPr>
              <a:t>Region</a:t>
            </a:r>
          </a:p>
        </p:txBody>
      </p:sp>
      <p:sp>
        <p:nvSpPr>
          <p:cNvPr id="10" name="Rechteck 9"/>
          <p:cNvSpPr/>
          <p:nvPr/>
        </p:nvSpPr>
        <p:spPr bwMode="auto">
          <a:xfrm>
            <a:off x="2843213" y="4149725"/>
            <a:ext cx="1368425" cy="2159000"/>
          </a:xfrm>
          <a:prstGeom prst="rect">
            <a:avLst/>
          </a:prstGeom>
          <a:solidFill>
            <a:schemeClr val="accent2">
              <a:lumMod val="60000"/>
              <a:lumOff val="40000"/>
            </a:schemeClr>
          </a:solidFill>
          <a:ln w="12700" cmpd="sng">
            <a:noFill/>
            <a:miter lim="800000"/>
          </a:ln>
          <a:effectLst/>
          <a:extLst/>
        </p:spPr>
        <p:txBody>
          <a:bodyPr lIns="90000" tIns="46800" rIns="90000" bIns="46800" anchor="ctr"/>
          <a:lstStyle/>
          <a:p>
            <a:pPr algn="ctr">
              <a:defRPr/>
            </a:pPr>
            <a:r>
              <a:rPr lang="de-AT" dirty="0">
                <a:solidFill>
                  <a:schemeClr val="bg1"/>
                </a:solidFill>
                <a:latin typeface="Arial" panose="020B0604020202020204" pitchFamily="34" charset="0"/>
                <a:cs typeface="+mn-cs"/>
              </a:rPr>
              <a:t>Sanitäts-betrieb</a:t>
            </a:r>
          </a:p>
        </p:txBody>
      </p:sp>
      <p:sp>
        <p:nvSpPr>
          <p:cNvPr id="45064" name="Rechteck 10"/>
          <p:cNvSpPr>
            <a:spLocks noChangeArrowheads="1"/>
          </p:cNvSpPr>
          <p:nvPr/>
        </p:nvSpPr>
        <p:spPr bwMode="auto">
          <a:xfrm>
            <a:off x="7885113" y="4149725"/>
            <a:ext cx="1008062" cy="2159000"/>
          </a:xfrm>
          <a:prstGeom prst="rect">
            <a:avLst/>
          </a:prstGeom>
          <a:solidFill>
            <a:srgbClr val="FFC000"/>
          </a:solidFill>
          <a:ln w="12700">
            <a:noFill/>
            <a:miter lim="800000"/>
            <a:headEnd/>
            <a:tailEnd/>
          </a:ln>
        </p:spPr>
        <p:txBody>
          <a:bodyPr lIns="90000" tIns="46800" rIns="90000" bIns="46800" anchor="ctr"/>
          <a:lstStyle/>
          <a:p>
            <a:pPr algn="ctr"/>
            <a:r>
              <a:rPr lang="de-AT">
                <a:solidFill>
                  <a:schemeClr val="bg1"/>
                </a:solidFill>
                <a:latin typeface="Arial" charset="0"/>
              </a:rPr>
              <a:t>Andere</a:t>
            </a:r>
          </a:p>
        </p:txBody>
      </p:sp>
      <p:sp>
        <p:nvSpPr>
          <p:cNvPr id="45065" name="Rechteck 11"/>
          <p:cNvSpPr>
            <a:spLocks noChangeArrowheads="1"/>
          </p:cNvSpPr>
          <p:nvPr/>
        </p:nvSpPr>
        <p:spPr bwMode="auto">
          <a:xfrm>
            <a:off x="250825" y="3429000"/>
            <a:ext cx="2160588" cy="504825"/>
          </a:xfrm>
          <a:prstGeom prst="rect">
            <a:avLst/>
          </a:prstGeom>
          <a:solidFill>
            <a:srgbClr val="FF3300"/>
          </a:solidFill>
          <a:ln w="12700">
            <a:noFill/>
            <a:miter lim="800000"/>
            <a:headEnd/>
            <a:tailEnd/>
          </a:ln>
        </p:spPr>
        <p:txBody>
          <a:bodyPr lIns="90000" tIns="46800" rIns="90000" bIns="46800" anchor="ctr"/>
          <a:lstStyle/>
          <a:p>
            <a:pPr algn="ctr"/>
            <a:r>
              <a:rPr lang="de-AT" sz="1400" b="1">
                <a:solidFill>
                  <a:schemeClr val="bg1"/>
                </a:solidFill>
                <a:latin typeface="Arial" charset="0"/>
              </a:rPr>
              <a:t>IT-Drei-Jahresplan LV</a:t>
            </a:r>
          </a:p>
        </p:txBody>
      </p:sp>
      <p:sp>
        <p:nvSpPr>
          <p:cNvPr id="45066" name="Rechteck 12"/>
          <p:cNvSpPr>
            <a:spLocks noChangeArrowheads="1"/>
          </p:cNvSpPr>
          <p:nvPr/>
        </p:nvSpPr>
        <p:spPr bwMode="auto">
          <a:xfrm>
            <a:off x="250825" y="1730375"/>
            <a:ext cx="8642350" cy="762000"/>
          </a:xfrm>
          <a:prstGeom prst="rect">
            <a:avLst/>
          </a:prstGeom>
          <a:solidFill>
            <a:schemeClr val="bg2"/>
          </a:solidFill>
          <a:ln w="12700">
            <a:noFill/>
            <a:miter lim="800000"/>
            <a:headEnd/>
            <a:tailEnd/>
          </a:ln>
        </p:spPr>
        <p:txBody>
          <a:bodyPr lIns="90000" tIns="46800" rIns="90000" bIns="46800" anchor="ctr"/>
          <a:lstStyle/>
          <a:p>
            <a:pPr algn="ctr"/>
            <a:r>
              <a:rPr lang="de-AT" b="1">
                <a:latin typeface="Arial" charset="0"/>
              </a:rPr>
              <a:t>Südtirol Digital 2020</a:t>
            </a:r>
          </a:p>
          <a:p>
            <a:pPr algn="ctr"/>
            <a:r>
              <a:rPr lang="de-AT" b="1">
                <a:latin typeface="Arial" charset="0"/>
              </a:rPr>
              <a:t>IT-Strategie</a:t>
            </a:r>
          </a:p>
        </p:txBody>
      </p:sp>
      <p:sp>
        <p:nvSpPr>
          <p:cNvPr id="14" name="Rechteck 13"/>
          <p:cNvSpPr/>
          <p:nvPr/>
        </p:nvSpPr>
        <p:spPr bwMode="auto">
          <a:xfrm>
            <a:off x="250825" y="2708275"/>
            <a:ext cx="8642350" cy="504825"/>
          </a:xfrm>
          <a:prstGeom prst="rect">
            <a:avLst/>
          </a:prstGeom>
          <a:solidFill>
            <a:schemeClr val="bg1">
              <a:lumMod val="95000"/>
            </a:schemeClr>
          </a:solidFill>
          <a:ln w="12700" cmpd="sng">
            <a:noFill/>
            <a:miter lim="800000"/>
          </a:ln>
          <a:effectLst/>
          <a:extLst/>
        </p:spPr>
        <p:txBody>
          <a:bodyPr lIns="90000" tIns="46800" rIns="90000" bIns="46800" anchor="ctr"/>
          <a:lstStyle/>
          <a:p>
            <a:pPr algn="ctr">
              <a:defRPr/>
            </a:pPr>
            <a:r>
              <a:rPr lang="de-AT" sz="1600" b="1">
                <a:latin typeface="Arial" charset="0"/>
              </a:rPr>
              <a:t>Gesamt IT-Drei-Jahresplan der öffentlichen Verwaltungen</a:t>
            </a:r>
          </a:p>
        </p:txBody>
      </p:sp>
      <p:sp>
        <p:nvSpPr>
          <p:cNvPr id="45068" name="Pfeil nach unten 3"/>
          <p:cNvSpPr>
            <a:spLocks noChangeArrowheads="1"/>
          </p:cNvSpPr>
          <p:nvPr/>
        </p:nvSpPr>
        <p:spPr bwMode="auto">
          <a:xfrm>
            <a:off x="1835150" y="2492375"/>
            <a:ext cx="504825" cy="215900"/>
          </a:xfrm>
          <a:prstGeom prst="downArrow">
            <a:avLst>
              <a:gd name="adj1" fmla="val 50000"/>
              <a:gd name="adj2" fmla="val 50000"/>
            </a:avLst>
          </a:prstGeom>
          <a:solidFill>
            <a:schemeClr val="accent1"/>
          </a:solidFill>
          <a:ln w="12700">
            <a:noFill/>
            <a:miter lim="800000"/>
            <a:headEnd/>
            <a:tailEnd/>
          </a:ln>
        </p:spPr>
        <p:txBody>
          <a:bodyPr lIns="90000" tIns="46800" rIns="90000" bIns="46800" anchor="ctr"/>
          <a:lstStyle/>
          <a:p>
            <a:endParaRPr lang="de-AT" sz="1400">
              <a:solidFill>
                <a:schemeClr val="bg1"/>
              </a:solidFill>
              <a:latin typeface="Arial" charset="0"/>
            </a:endParaRPr>
          </a:p>
        </p:txBody>
      </p:sp>
      <p:sp>
        <p:nvSpPr>
          <p:cNvPr id="45069" name="Pfeil nach unten 14"/>
          <p:cNvSpPr>
            <a:spLocks noChangeArrowheads="1"/>
          </p:cNvSpPr>
          <p:nvPr/>
        </p:nvSpPr>
        <p:spPr bwMode="auto">
          <a:xfrm>
            <a:off x="4500563" y="2492375"/>
            <a:ext cx="503237" cy="215900"/>
          </a:xfrm>
          <a:prstGeom prst="downArrow">
            <a:avLst>
              <a:gd name="adj1" fmla="val 50000"/>
              <a:gd name="adj2" fmla="val 50000"/>
            </a:avLst>
          </a:prstGeom>
          <a:solidFill>
            <a:schemeClr val="accent1"/>
          </a:solidFill>
          <a:ln w="12700">
            <a:noFill/>
            <a:miter lim="800000"/>
            <a:headEnd/>
            <a:tailEnd/>
          </a:ln>
        </p:spPr>
        <p:txBody>
          <a:bodyPr lIns="90000" tIns="46800" rIns="90000" bIns="46800" anchor="ctr"/>
          <a:lstStyle/>
          <a:p>
            <a:endParaRPr lang="de-AT" sz="1400">
              <a:solidFill>
                <a:schemeClr val="bg1"/>
              </a:solidFill>
              <a:latin typeface="Arial" charset="0"/>
            </a:endParaRPr>
          </a:p>
        </p:txBody>
      </p:sp>
      <p:sp>
        <p:nvSpPr>
          <p:cNvPr id="45070" name="Pfeil nach unten 15"/>
          <p:cNvSpPr>
            <a:spLocks noChangeArrowheads="1"/>
          </p:cNvSpPr>
          <p:nvPr/>
        </p:nvSpPr>
        <p:spPr bwMode="auto">
          <a:xfrm>
            <a:off x="7164388" y="2492375"/>
            <a:ext cx="503237" cy="215900"/>
          </a:xfrm>
          <a:prstGeom prst="downArrow">
            <a:avLst>
              <a:gd name="adj1" fmla="val 50000"/>
              <a:gd name="adj2" fmla="val 50000"/>
            </a:avLst>
          </a:prstGeom>
          <a:solidFill>
            <a:schemeClr val="accent1"/>
          </a:solidFill>
          <a:ln w="12700">
            <a:noFill/>
            <a:miter lim="800000"/>
            <a:headEnd/>
            <a:tailEnd/>
          </a:ln>
        </p:spPr>
        <p:txBody>
          <a:bodyPr lIns="90000" tIns="46800" rIns="90000" bIns="46800" anchor="ctr"/>
          <a:lstStyle/>
          <a:p>
            <a:endParaRPr lang="de-AT" sz="1400">
              <a:solidFill>
                <a:schemeClr val="bg1"/>
              </a:solidFill>
              <a:latin typeface="Arial" charset="0"/>
            </a:endParaRPr>
          </a:p>
        </p:txBody>
      </p:sp>
      <p:sp>
        <p:nvSpPr>
          <p:cNvPr id="45071" name="Pfeil nach unten 16"/>
          <p:cNvSpPr>
            <a:spLocks noChangeArrowheads="1"/>
          </p:cNvSpPr>
          <p:nvPr/>
        </p:nvSpPr>
        <p:spPr bwMode="auto">
          <a:xfrm rot="10800000">
            <a:off x="1114425" y="3232150"/>
            <a:ext cx="504825" cy="215900"/>
          </a:xfrm>
          <a:prstGeom prst="downArrow">
            <a:avLst>
              <a:gd name="adj1" fmla="val 50000"/>
              <a:gd name="adj2" fmla="val 50000"/>
            </a:avLst>
          </a:prstGeom>
          <a:solidFill>
            <a:srgbClr val="FF3300"/>
          </a:solidFill>
          <a:ln w="12700">
            <a:noFill/>
            <a:miter lim="800000"/>
            <a:headEnd/>
            <a:tailEnd/>
          </a:ln>
        </p:spPr>
        <p:txBody>
          <a:bodyPr rot="10800000" lIns="90000" tIns="46800" rIns="90000" bIns="46800" anchor="ctr"/>
          <a:lstStyle/>
          <a:p>
            <a:endParaRPr lang="de-AT" sz="1400">
              <a:solidFill>
                <a:schemeClr val="bg1"/>
              </a:solidFill>
              <a:latin typeface="Arial" charset="0"/>
            </a:endParaRPr>
          </a:p>
        </p:txBody>
      </p:sp>
      <p:sp>
        <p:nvSpPr>
          <p:cNvPr id="18" name="Pfeil nach unten 17"/>
          <p:cNvSpPr/>
          <p:nvPr/>
        </p:nvSpPr>
        <p:spPr bwMode="auto">
          <a:xfrm rot="10800000">
            <a:off x="3276600" y="3213100"/>
            <a:ext cx="503238" cy="936625"/>
          </a:xfrm>
          <a:prstGeom prst="downArrow">
            <a:avLst/>
          </a:prstGeom>
          <a:solidFill>
            <a:schemeClr val="accent2">
              <a:lumMod val="60000"/>
              <a:lumOff val="40000"/>
            </a:schemeClr>
          </a:solidFill>
          <a:ln w="12700" cmpd="sng">
            <a:noFill/>
            <a:miter lim="800000"/>
          </a:ln>
          <a:effectLst/>
          <a:extLst/>
        </p:spPr>
        <p:txBody>
          <a:bodyPr lIns="90000" tIns="46800" rIns="90000" bIns="46800" anchor="ctr"/>
          <a:lstStyle/>
          <a:p>
            <a:pPr algn="ctr">
              <a:defRPr/>
            </a:pPr>
            <a:endParaRPr lang="de-AT" dirty="0">
              <a:solidFill>
                <a:schemeClr val="bg1"/>
              </a:solidFill>
              <a:latin typeface="Arial" panose="020B0604020202020204" pitchFamily="34" charset="0"/>
              <a:cs typeface="+mn-cs"/>
            </a:endParaRPr>
          </a:p>
        </p:txBody>
      </p:sp>
      <p:sp>
        <p:nvSpPr>
          <p:cNvPr id="45073" name="Pfeil nach unten 18"/>
          <p:cNvSpPr>
            <a:spLocks noChangeArrowheads="1"/>
          </p:cNvSpPr>
          <p:nvPr/>
        </p:nvSpPr>
        <p:spPr bwMode="auto">
          <a:xfrm rot="10800000">
            <a:off x="5076825" y="3213100"/>
            <a:ext cx="503238" cy="936625"/>
          </a:xfrm>
          <a:prstGeom prst="downArrow">
            <a:avLst>
              <a:gd name="adj1" fmla="val 50000"/>
              <a:gd name="adj2" fmla="val 50106"/>
            </a:avLst>
          </a:prstGeom>
          <a:solidFill>
            <a:schemeClr val="accent2"/>
          </a:solidFill>
          <a:ln w="12700">
            <a:noFill/>
            <a:miter lim="800000"/>
            <a:headEnd/>
            <a:tailEnd/>
          </a:ln>
        </p:spPr>
        <p:txBody>
          <a:bodyPr lIns="90000" tIns="46800" rIns="90000" bIns="46800" anchor="ctr"/>
          <a:lstStyle/>
          <a:p>
            <a:pPr algn="ctr"/>
            <a:endParaRPr lang="de-AT">
              <a:solidFill>
                <a:schemeClr val="bg1"/>
              </a:solidFill>
              <a:latin typeface="Arial" charset="0"/>
            </a:endParaRPr>
          </a:p>
        </p:txBody>
      </p:sp>
      <p:sp>
        <p:nvSpPr>
          <p:cNvPr id="21" name="Pfeil nach unten 20"/>
          <p:cNvSpPr/>
          <p:nvPr/>
        </p:nvSpPr>
        <p:spPr bwMode="auto">
          <a:xfrm rot="10800000">
            <a:off x="6659563" y="3213100"/>
            <a:ext cx="504825" cy="936625"/>
          </a:xfrm>
          <a:prstGeom prst="downArrow">
            <a:avLst/>
          </a:prstGeom>
          <a:solidFill>
            <a:schemeClr val="accent5"/>
          </a:solidFill>
          <a:ln w="12700" cmpd="sng">
            <a:noFill/>
            <a:miter lim="800000"/>
          </a:ln>
          <a:effectLst/>
          <a:extLst/>
        </p:spPr>
        <p:txBody>
          <a:bodyPr lIns="90000" tIns="46800" rIns="90000" bIns="46800" anchor="ctr"/>
          <a:lstStyle/>
          <a:p>
            <a:pPr algn="ctr">
              <a:defRPr/>
            </a:pPr>
            <a:endParaRPr lang="de-AT" dirty="0">
              <a:solidFill>
                <a:schemeClr val="bg1"/>
              </a:solidFill>
              <a:latin typeface="Arial" panose="020B0604020202020204" pitchFamily="34" charset="0"/>
              <a:cs typeface="+mn-cs"/>
            </a:endParaRPr>
          </a:p>
        </p:txBody>
      </p:sp>
      <p:sp>
        <p:nvSpPr>
          <p:cNvPr id="45075" name="Pfeil nach unten 21"/>
          <p:cNvSpPr>
            <a:spLocks noChangeArrowheads="1"/>
          </p:cNvSpPr>
          <p:nvPr/>
        </p:nvSpPr>
        <p:spPr bwMode="auto">
          <a:xfrm rot="10800000">
            <a:off x="8101013" y="3213100"/>
            <a:ext cx="503237" cy="936625"/>
          </a:xfrm>
          <a:prstGeom prst="downArrow">
            <a:avLst>
              <a:gd name="adj1" fmla="val 50000"/>
              <a:gd name="adj2" fmla="val 50106"/>
            </a:avLst>
          </a:prstGeom>
          <a:solidFill>
            <a:srgbClr val="FFC000"/>
          </a:solidFill>
          <a:ln w="12700">
            <a:noFill/>
            <a:miter lim="800000"/>
            <a:headEnd/>
            <a:tailEnd/>
          </a:ln>
        </p:spPr>
        <p:txBody>
          <a:bodyPr lIns="90000" tIns="46800" rIns="90000" bIns="46800" anchor="ctr"/>
          <a:lstStyle/>
          <a:p>
            <a:pPr algn="ctr"/>
            <a:endParaRPr lang="de-AT">
              <a:solidFill>
                <a:schemeClr val="bg1"/>
              </a:solidFill>
              <a:latin typeface="Arial" charset="0"/>
            </a:endParaRPr>
          </a:p>
        </p:txBody>
      </p:sp>
      <p:sp>
        <p:nvSpPr>
          <p:cNvPr id="45076" name="Pfeil nach unten 16"/>
          <p:cNvSpPr>
            <a:spLocks noChangeArrowheads="1"/>
          </p:cNvSpPr>
          <p:nvPr/>
        </p:nvSpPr>
        <p:spPr bwMode="auto">
          <a:xfrm rot="10800000">
            <a:off x="1114425" y="3933825"/>
            <a:ext cx="504825" cy="215900"/>
          </a:xfrm>
          <a:prstGeom prst="downArrow">
            <a:avLst>
              <a:gd name="adj1" fmla="val 50000"/>
              <a:gd name="adj2" fmla="val 50000"/>
            </a:avLst>
          </a:prstGeom>
          <a:solidFill>
            <a:srgbClr val="FF3300"/>
          </a:solidFill>
          <a:ln w="12700">
            <a:noFill/>
            <a:miter lim="800000"/>
            <a:headEnd/>
            <a:tailEnd/>
          </a:ln>
        </p:spPr>
        <p:txBody>
          <a:bodyPr rot="10800000" lIns="90000" tIns="46800" rIns="90000" bIns="46800" anchor="ctr"/>
          <a:lstStyle/>
          <a:p>
            <a:endParaRPr lang="de-AT" sz="1400">
              <a:solidFill>
                <a:schemeClr val="bg1"/>
              </a:solidFill>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el 1"/>
          <p:cNvSpPr>
            <a:spLocks noGrp="1"/>
          </p:cNvSpPr>
          <p:nvPr>
            <p:ph type="title"/>
          </p:nvPr>
        </p:nvSpPr>
        <p:spPr>
          <a:xfrm>
            <a:off x="160338" y="990600"/>
            <a:ext cx="8823325" cy="766763"/>
          </a:xfrm>
        </p:spPr>
        <p:txBody>
          <a:bodyPr/>
          <a:lstStyle/>
          <a:p>
            <a:pPr eaLnBrk="1" hangingPunct="1"/>
            <a:r>
              <a:rPr lang="de-AT" smtClean="0">
                <a:latin typeface="Arial" charset="0"/>
              </a:rPr>
              <a:t>Tisch mit der Wirtschaft über den IKT-Beitrag zur Steigerung der  Wettbewerbsfähigkeit</a:t>
            </a:r>
          </a:p>
        </p:txBody>
      </p:sp>
      <p:sp>
        <p:nvSpPr>
          <p:cNvPr id="5" name="Textplatzhalter 4"/>
          <p:cNvSpPr>
            <a:spLocks noGrp="1"/>
          </p:cNvSpPr>
          <p:nvPr>
            <p:ph type="body" sz="quarter" idx="13"/>
          </p:nvPr>
        </p:nvSpPr>
        <p:spPr>
          <a:xfrm>
            <a:off x="160338" y="681038"/>
            <a:ext cx="5826125" cy="300037"/>
          </a:xfrm>
        </p:spPr>
        <p:txBody>
          <a:bodyPr/>
          <a:lstStyle/>
          <a:p>
            <a:pPr eaLnBrk="1" hangingPunct="1">
              <a:spcBef>
                <a:spcPts val="0"/>
              </a:spcBef>
              <a:defRPr/>
            </a:pPr>
            <a:r>
              <a:rPr lang="de-AT" smtClean="0"/>
              <a:t>Dialog mit der Privatwirtschaft</a:t>
            </a:r>
            <a:endParaRPr lang="de-AT"/>
          </a:p>
        </p:txBody>
      </p:sp>
      <p:sp>
        <p:nvSpPr>
          <p:cNvPr id="60419" name="Textplatzhalter 5"/>
          <p:cNvSpPr>
            <a:spLocks noGrp="1"/>
          </p:cNvSpPr>
          <p:nvPr>
            <p:ph type="body" sz="quarter" idx="14"/>
          </p:nvPr>
        </p:nvSpPr>
        <p:spPr>
          <a:xfrm>
            <a:off x="160338" y="1920875"/>
            <a:ext cx="7315200" cy="4787900"/>
          </a:xfrm>
        </p:spPr>
        <p:txBody>
          <a:bodyPr/>
          <a:lstStyle/>
          <a:p>
            <a:pPr marL="358775" indent="-358775" eaLnBrk="1" hangingPunct="1">
              <a:lnSpc>
                <a:spcPct val="80000"/>
              </a:lnSpc>
              <a:buFont typeface="Wingdings" pitchFamily="2" charset="2"/>
              <a:buNone/>
            </a:pPr>
            <a:r>
              <a:rPr lang="de-AT" sz="1700" dirty="0" smtClean="0">
                <a:latin typeface="Arial" charset="0"/>
              </a:rPr>
              <a:t>Teilnehmer</a:t>
            </a:r>
          </a:p>
          <a:p>
            <a:pPr marL="358775" indent="-358775" eaLnBrk="1" hangingPunct="1">
              <a:lnSpc>
                <a:spcPct val="80000"/>
              </a:lnSpc>
              <a:spcBef>
                <a:spcPts val="600"/>
              </a:spcBef>
              <a:spcAft>
                <a:spcPct val="0"/>
              </a:spcAft>
              <a:buFont typeface="Arial" charset="0"/>
              <a:buChar char="•"/>
            </a:pPr>
            <a:r>
              <a:rPr lang="de-AT" sz="1500" dirty="0" smtClean="0">
                <a:latin typeface="Arial" charset="0"/>
              </a:rPr>
              <a:t>Landeshauptfrau/ </a:t>
            </a:r>
            <a:r>
              <a:rPr lang="de-AT" sz="1500" dirty="0" smtClean="0">
                <a:latin typeface="Arial" charset="0"/>
              </a:rPr>
              <a:t>Landeshauptmann</a:t>
            </a:r>
          </a:p>
          <a:p>
            <a:pPr marL="358775" indent="-358775" eaLnBrk="1" hangingPunct="1">
              <a:lnSpc>
                <a:spcPct val="80000"/>
              </a:lnSpc>
              <a:spcBef>
                <a:spcPts val="600"/>
              </a:spcBef>
              <a:spcAft>
                <a:spcPct val="0"/>
              </a:spcAft>
              <a:buFont typeface="Arial" charset="0"/>
              <a:buChar char="•"/>
            </a:pPr>
            <a:r>
              <a:rPr lang="de-AT" sz="1500" dirty="0" smtClean="0">
                <a:latin typeface="Arial" charset="0"/>
              </a:rPr>
              <a:t>Landesrätin </a:t>
            </a:r>
            <a:r>
              <a:rPr lang="de-AT" sz="1500" dirty="0" smtClean="0">
                <a:latin typeface="Arial" charset="0"/>
              </a:rPr>
              <a:t>/ Landesrat für Informatik (Vorsitz)</a:t>
            </a:r>
          </a:p>
          <a:p>
            <a:pPr marL="358775" indent="-358775" eaLnBrk="1" hangingPunct="1">
              <a:lnSpc>
                <a:spcPct val="80000"/>
              </a:lnSpc>
              <a:spcBef>
                <a:spcPts val="600"/>
              </a:spcBef>
              <a:spcAft>
                <a:spcPct val="0"/>
              </a:spcAft>
              <a:buFont typeface="Arial" charset="0"/>
              <a:buChar char="•"/>
            </a:pPr>
            <a:r>
              <a:rPr lang="de-AT" sz="1500" dirty="0" smtClean="0">
                <a:latin typeface="Arial" charset="0"/>
              </a:rPr>
              <a:t>Ressortdirektorin / Ressortdirektor Verwaltung und Familie</a:t>
            </a:r>
          </a:p>
          <a:p>
            <a:pPr marL="358775" indent="-358775" eaLnBrk="1" hangingPunct="1">
              <a:lnSpc>
                <a:spcPct val="80000"/>
              </a:lnSpc>
              <a:spcBef>
                <a:spcPts val="600"/>
              </a:spcBef>
              <a:spcAft>
                <a:spcPct val="0"/>
              </a:spcAft>
              <a:buFont typeface="Arial" charset="0"/>
              <a:buChar char="•"/>
            </a:pPr>
            <a:r>
              <a:rPr lang="de-AT" sz="1500" dirty="0" smtClean="0">
                <a:latin typeface="Arial" charset="0"/>
              </a:rPr>
              <a:t>Generaldirektorin / Generaldirektor der Landesverwaltung</a:t>
            </a:r>
          </a:p>
          <a:p>
            <a:pPr marL="358775" indent="-358775" eaLnBrk="1" hangingPunct="1">
              <a:lnSpc>
                <a:spcPct val="80000"/>
              </a:lnSpc>
              <a:spcBef>
                <a:spcPts val="600"/>
              </a:spcBef>
              <a:spcAft>
                <a:spcPct val="0"/>
              </a:spcAft>
              <a:buFont typeface="Arial" charset="0"/>
              <a:buChar char="•"/>
            </a:pPr>
            <a:r>
              <a:rPr lang="de-AT" sz="1500" dirty="0" smtClean="0">
                <a:latin typeface="Arial" charset="0"/>
              </a:rPr>
              <a:t>Abteilungsdirektorin / Abteilungsdirektor der Informatikabteilung (Projektbüro)</a:t>
            </a:r>
          </a:p>
          <a:p>
            <a:pPr marL="358775" indent="-358775" eaLnBrk="1" hangingPunct="1">
              <a:lnSpc>
                <a:spcPct val="80000"/>
              </a:lnSpc>
              <a:spcBef>
                <a:spcPts val="600"/>
              </a:spcBef>
              <a:spcAft>
                <a:spcPct val="0"/>
              </a:spcAft>
              <a:buFont typeface="Arial" charset="0"/>
              <a:buChar char="•"/>
            </a:pPr>
            <a:r>
              <a:rPr lang="de-AT" sz="1500" dirty="0" smtClean="0">
                <a:latin typeface="Arial" charset="0"/>
              </a:rPr>
              <a:t>Südtiroler Wirtschaftsring</a:t>
            </a:r>
          </a:p>
          <a:p>
            <a:pPr marL="358775" indent="-358775" eaLnBrk="1" hangingPunct="1">
              <a:lnSpc>
                <a:spcPct val="80000"/>
              </a:lnSpc>
              <a:spcBef>
                <a:spcPts val="600"/>
              </a:spcBef>
              <a:spcAft>
                <a:spcPct val="0"/>
              </a:spcAft>
              <a:buFont typeface="Arial" charset="0"/>
              <a:buChar char="•"/>
            </a:pPr>
            <a:r>
              <a:rPr lang="de-AT" sz="1500" dirty="0" smtClean="0">
                <a:latin typeface="Arial" charset="0"/>
              </a:rPr>
              <a:t>Handelskammer</a:t>
            </a:r>
          </a:p>
          <a:p>
            <a:pPr marL="358775" indent="-358775" eaLnBrk="1" hangingPunct="1">
              <a:lnSpc>
                <a:spcPct val="80000"/>
              </a:lnSpc>
              <a:spcBef>
                <a:spcPts val="600"/>
              </a:spcBef>
              <a:spcAft>
                <a:spcPct val="0"/>
              </a:spcAft>
              <a:buFont typeface="Arial" charset="0"/>
              <a:buChar char="•"/>
            </a:pPr>
            <a:r>
              <a:rPr lang="de-AT" sz="1500" dirty="0" smtClean="0">
                <a:latin typeface="Arial" charset="0"/>
              </a:rPr>
              <a:t>Arbeitnehmervertreter</a:t>
            </a:r>
            <a:endParaRPr lang="de-AT" sz="1500" dirty="0" smtClean="0">
              <a:latin typeface="Arial" charset="0"/>
            </a:endParaRPr>
          </a:p>
          <a:p>
            <a:pPr marL="358775" indent="-358775" eaLnBrk="1" hangingPunct="1">
              <a:lnSpc>
                <a:spcPct val="80000"/>
              </a:lnSpc>
              <a:spcBef>
                <a:spcPts val="1200"/>
              </a:spcBef>
              <a:spcAft>
                <a:spcPct val="0"/>
              </a:spcAft>
              <a:buFont typeface="Wingdings" pitchFamily="2" charset="2"/>
              <a:buNone/>
            </a:pPr>
            <a:r>
              <a:rPr lang="de-AT" sz="1700" dirty="0" smtClean="0">
                <a:latin typeface="Arial" charset="0"/>
              </a:rPr>
              <a:t>Themen</a:t>
            </a:r>
          </a:p>
          <a:p>
            <a:pPr marL="358775" indent="-358775" eaLnBrk="1" hangingPunct="1">
              <a:lnSpc>
                <a:spcPct val="80000"/>
              </a:lnSpc>
              <a:spcBef>
                <a:spcPts val="600"/>
              </a:spcBef>
              <a:spcAft>
                <a:spcPct val="0"/>
              </a:spcAft>
              <a:buFont typeface="Arial" charset="0"/>
              <a:buChar char="•"/>
            </a:pPr>
            <a:r>
              <a:rPr lang="de-AT" sz="1500" dirty="0" smtClean="0">
                <a:latin typeface="Arial" charset="0"/>
              </a:rPr>
              <a:t>Beziehungen Wirtschaft / Öffentliche Verwaltung</a:t>
            </a:r>
          </a:p>
          <a:p>
            <a:pPr marL="358775" indent="-358775" eaLnBrk="1" hangingPunct="1">
              <a:lnSpc>
                <a:spcPct val="80000"/>
              </a:lnSpc>
              <a:spcBef>
                <a:spcPts val="600"/>
              </a:spcBef>
              <a:spcAft>
                <a:spcPct val="0"/>
              </a:spcAft>
              <a:buFont typeface="Arial" charset="0"/>
              <a:buChar char="•"/>
            </a:pPr>
            <a:r>
              <a:rPr lang="de-AT" sz="1500" dirty="0" smtClean="0">
                <a:latin typeface="Arial" charset="0"/>
              </a:rPr>
              <a:t>Beitrag der IKT zur Steigerung der Effizienz in den Beziehungen Privat / Öffentliche Verwaltung</a:t>
            </a:r>
          </a:p>
          <a:p>
            <a:pPr marL="358775" indent="-358775" eaLnBrk="1" hangingPunct="1">
              <a:lnSpc>
                <a:spcPct val="80000"/>
              </a:lnSpc>
              <a:spcBef>
                <a:spcPts val="600"/>
              </a:spcBef>
              <a:spcAft>
                <a:spcPct val="0"/>
              </a:spcAft>
              <a:buFont typeface="Arial" charset="0"/>
              <a:buChar char="•"/>
            </a:pPr>
            <a:r>
              <a:rPr lang="de-AT" sz="1500" dirty="0" smtClean="0">
                <a:latin typeface="Arial" charset="0"/>
              </a:rPr>
              <a:t>Allgemeine Herausforderung für die Südtiroler Wirtschaft </a:t>
            </a:r>
          </a:p>
          <a:p>
            <a:pPr marL="358775" indent="-358775" eaLnBrk="1" hangingPunct="1">
              <a:lnSpc>
                <a:spcPct val="80000"/>
              </a:lnSpc>
              <a:spcBef>
                <a:spcPts val="600"/>
              </a:spcBef>
              <a:spcAft>
                <a:spcPct val="0"/>
              </a:spcAft>
              <a:buFont typeface="Arial" charset="0"/>
              <a:buChar char="•"/>
            </a:pPr>
            <a:r>
              <a:rPr lang="de-AT" sz="1500" dirty="0" smtClean="0">
                <a:latin typeface="Arial" charset="0"/>
              </a:rPr>
              <a:t>Möglicher Beitrag der IKT zur Steigerung der Wettbewerbsfähigkeit</a:t>
            </a:r>
          </a:p>
          <a:p>
            <a:pPr marL="358775" indent="-358775" eaLnBrk="1" hangingPunct="1">
              <a:lnSpc>
                <a:spcPct val="80000"/>
              </a:lnSpc>
              <a:spcBef>
                <a:spcPts val="600"/>
              </a:spcBef>
              <a:spcAft>
                <a:spcPct val="0"/>
              </a:spcAft>
              <a:buFont typeface="Arial" charset="0"/>
              <a:buChar char="•"/>
            </a:pPr>
            <a:r>
              <a:rPr lang="de-AT" sz="1500" dirty="0" smtClean="0">
                <a:latin typeface="Arial" charset="0"/>
              </a:rPr>
              <a:t>Anforderungen an die Öffentliche Verwaltung im IKT Bereich</a:t>
            </a:r>
          </a:p>
          <a:p>
            <a:pPr marL="358775" indent="-358775" algn="just" eaLnBrk="1" hangingPunct="1">
              <a:lnSpc>
                <a:spcPct val="80000"/>
              </a:lnSpc>
              <a:spcBef>
                <a:spcPts val="1200"/>
              </a:spcBef>
              <a:spcAft>
                <a:spcPct val="0"/>
              </a:spcAft>
              <a:buFont typeface="Wingdings" pitchFamily="2" charset="2"/>
              <a:buNone/>
            </a:pPr>
            <a:r>
              <a:rPr lang="de-AT" sz="1700" dirty="0" smtClean="0">
                <a:latin typeface="Arial" charset="0"/>
              </a:rPr>
              <a:t>Frequenz des Treffens</a:t>
            </a:r>
          </a:p>
          <a:p>
            <a:pPr marL="358775" indent="-358775" algn="just" eaLnBrk="1" hangingPunct="1">
              <a:lnSpc>
                <a:spcPct val="80000"/>
              </a:lnSpc>
              <a:spcAft>
                <a:spcPct val="0"/>
              </a:spcAft>
              <a:buFont typeface="Arial" charset="0"/>
              <a:buChar char="•"/>
            </a:pPr>
            <a:r>
              <a:rPr lang="de-AT" sz="1500" dirty="0" smtClean="0">
                <a:latin typeface="Arial" charset="0"/>
              </a:rPr>
              <a:t>Einmal im Jahr</a:t>
            </a:r>
          </a:p>
          <a:p>
            <a:pPr marL="358775" indent="-358775" eaLnBrk="1" hangingPunct="1">
              <a:lnSpc>
                <a:spcPct val="80000"/>
              </a:lnSpc>
              <a:spcBef>
                <a:spcPts val="600"/>
              </a:spcBef>
              <a:spcAft>
                <a:spcPct val="0"/>
              </a:spcAft>
              <a:buFont typeface="Wingdings" pitchFamily="2" charset="2"/>
              <a:buNone/>
            </a:pPr>
            <a:endParaRPr lang="de-AT" sz="1500" dirty="0" smtClean="0">
              <a:latin typeface="Arial" charset="0"/>
            </a:endParaRPr>
          </a:p>
        </p:txBody>
      </p:sp>
      <p:sp>
        <p:nvSpPr>
          <p:cNvPr id="60420" name="Foliennummernplatzhalter 2"/>
          <p:cNvSpPr>
            <a:spLocks noGrp="1"/>
          </p:cNvSpPr>
          <p:nvPr>
            <p:ph type="sldNum" sz="quarter" idx="15"/>
          </p:nvPr>
        </p:nvSpPr>
        <p:spPr bwMode="auto">
          <a:noFill/>
          <a:ln>
            <a:miter lim="800000"/>
            <a:headEnd/>
            <a:tailEnd/>
          </a:ln>
        </p:spPr>
        <p:txBody>
          <a:bodyPr vert="horz" wrap="square" numCol="1" anchor="t" anchorCtr="0" compatLnSpc="1">
            <a:prstTxWarp prst="textNoShape">
              <a:avLst/>
            </a:prstTxWarp>
          </a:bodyPr>
          <a:lstStyle/>
          <a:p>
            <a:fld id="{A433FBB3-D286-415F-AFCE-CBC4EA053C56}" type="slidenum">
              <a:rPr lang="de-DE" smtClean="0">
                <a:latin typeface="Arial" charset="0"/>
                <a:cs typeface="Arial" charset="0"/>
              </a:rPr>
              <a:pPr/>
              <a:t>7</a:t>
            </a:fld>
            <a:endParaRPr lang="de-DE" smtClean="0">
              <a:latin typeface="Arial" charset="0"/>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el 1"/>
          <p:cNvSpPr>
            <a:spLocks noGrp="1"/>
          </p:cNvSpPr>
          <p:nvPr>
            <p:ph type="title"/>
          </p:nvPr>
        </p:nvSpPr>
        <p:spPr>
          <a:xfrm>
            <a:off x="160338" y="990600"/>
            <a:ext cx="8823325" cy="766763"/>
          </a:xfrm>
        </p:spPr>
        <p:txBody>
          <a:bodyPr/>
          <a:lstStyle/>
          <a:p>
            <a:pPr eaLnBrk="1" hangingPunct="1"/>
            <a:r>
              <a:rPr lang="de-AT" smtClean="0">
                <a:latin typeface="Arial" charset="0"/>
              </a:rPr>
              <a:t>Tisch mit den IT-Unternehmen</a:t>
            </a:r>
            <a:br>
              <a:rPr lang="de-AT" smtClean="0">
                <a:latin typeface="Arial" charset="0"/>
              </a:rPr>
            </a:br>
            <a:r>
              <a:rPr lang="de-AT" smtClean="0">
                <a:latin typeface="Arial" charset="0"/>
              </a:rPr>
              <a:t>Zusammenarbeit und Synergien im IT-Sektor</a:t>
            </a:r>
          </a:p>
        </p:txBody>
      </p:sp>
      <p:sp>
        <p:nvSpPr>
          <p:cNvPr id="61442" name="Foliennummernplatzhalter 2"/>
          <p:cNvSpPr>
            <a:spLocks noGrp="1"/>
          </p:cNvSpPr>
          <p:nvPr>
            <p:ph type="sldNum" sz="quarter" idx="14"/>
          </p:nvPr>
        </p:nvSpPr>
        <p:spPr bwMode="auto">
          <a:noFill/>
          <a:ln>
            <a:miter lim="800000"/>
            <a:headEnd/>
            <a:tailEnd/>
          </a:ln>
        </p:spPr>
        <p:txBody>
          <a:bodyPr vert="horz" wrap="square" numCol="1" anchor="t" anchorCtr="0" compatLnSpc="1">
            <a:prstTxWarp prst="textNoShape">
              <a:avLst/>
            </a:prstTxWarp>
          </a:bodyPr>
          <a:lstStyle/>
          <a:p>
            <a:fld id="{C424251F-2408-4EEA-BA56-8469648246AE}" type="slidenum">
              <a:rPr lang="de-DE" smtClean="0">
                <a:latin typeface="Arial" charset="0"/>
                <a:cs typeface="Arial" charset="0"/>
              </a:rPr>
              <a:pPr/>
              <a:t>8</a:t>
            </a:fld>
            <a:endParaRPr lang="de-DE" smtClean="0">
              <a:latin typeface="Arial" charset="0"/>
              <a:cs typeface="Arial" charset="0"/>
            </a:endParaRPr>
          </a:p>
        </p:txBody>
      </p:sp>
      <p:sp>
        <p:nvSpPr>
          <p:cNvPr id="5" name="Textplatzhalter 4"/>
          <p:cNvSpPr>
            <a:spLocks noGrp="1"/>
          </p:cNvSpPr>
          <p:nvPr>
            <p:ph type="body" sz="quarter" idx="13"/>
          </p:nvPr>
        </p:nvSpPr>
        <p:spPr>
          <a:xfrm>
            <a:off x="160338" y="681038"/>
            <a:ext cx="5826125" cy="300037"/>
          </a:xfrm>
        </p:spPr>
        <p:txBody>
          <a:bodyPr/>
          <a:lstStyle/>
          <a:p>
            <a:pPr eaLnBrk="1" hangingPunct="1">
              <a:spcBef>
                <a:spcPts val="0"/>
              </a:spcBef>
              <a:defRPr/>
            </a:pPr>
            <a:r>
              <a:rPr lang="de-AT" smtClean="0"/>
              <a:t>Dialog mit der Privatwirtschaft</a:t>
            </a:r>
            <a:endParaRPr lang="de-AT"/>
          </a:p>
        </p:txBody>
      </p:sp>
      <p:sp>
        <p:nvSpPr>
          <p:cNvPr id="61444" name="Textplatzhalter 5"/>
          <p:cNvSpPr txBox="1">
            <a:spLocks/>
          </p:cNvSpPr>
          <p:nvPr/>
        </p:nvSpPr>
        <p:spPr bwMode="auto">
          <a:xfrm>
            <a:off x="160338" y="1920875"/>
            <a:ext cx="7315200" cy="4787900"/>
          </a:xfrm>
          <a:prstGeom prst="rect">
            <a:avLst/>
          </a:prstGeom>
          <a:noFill/>
          <a:ln w="9525">
            <a:noFill/>
            <a:miter lim="800000"/>
            <a:headEnd/>
            <a:tailEnd/>
          </a:ln>
        </p:spPr>
        <p:txBody>
          <a:bodyPr/>
          <a:lstStyle/>
          <a:p>
            <a:pPr marL="361950" indent="-361950">
              <a:spcAft>
                <a:spcPts val="700"/>
              </a:spcAft>
              <a:buFont typeface="Wingdings" pitchFamily="2" charset="2"/>
              <a:buNone/>
            </a:pPr>
            <a:r>
              <a:rPr lang="de-AT">
                <a:latin typeface="Arial" charset="0"/>
              </a:rPr>
              <a:t>Teilnehmer</a:t>
            </a:r>
          </a:p>
          <a:p>
            <a:pPr marL="361950" indent="-361950">
              <a:spcBef>
                <a:spcPts val="600"/>
              </a:spcBef>
              <a:buFont typeface="Arial" charset="0"/>
              <a:buChar char="•"/>
            </a:pPr>
            <a:r>
              <a:rPr lang="de-AT" sz="1600">
                <a:latin typeface="Arial" charset="0"/>
              </a:rPr>
              <a:t>Abteilungsdirektorin /Abteilungsdirektor der Informatikabteilung (Vorsitz und Projektbüro)</a:t>
            </a:r>
          </a:p>
          <a:p>
            <a:pPr marL="361950" indent="-361950">
              <a:spcBef>
                <a:spcPts val="600"/>
              </a:spcBef>
              <a:buFont typeface="Arial" charset="0"/>
              <a:buChar char="•"/>
            </a:pPr>
            <a:r>
              <a:rPr lang="de-AT" sz="1600">
                <a:latin typeface="Arial" charset="0"/>
              </a:rPr>
              <a:t>IT-Leiterin / IT-Leiter des Gemeindeverbandes</a:t>
            </a:r>
          </a:p>
          <a:p>
            <a:pPr marL="361950" indent="-361950">
              <a:spcBef>
                <a:spcPts val="600"/>
              </a:spcBef>
              <a:buFont typeface="Arial" charset="0"/>
              <a:buChar char="•"/>
            </a:pPr>
            <a:r>
              <a:rPr lang="de-AT" sz="1600">
                <a:latin typeface="Arial" charset="0"/>
              </a:rPr>
              <a:t>IT-Leiterin / IT-Leiter des Sanitätsbetriebs</a:t>
            </a:r>
          </a:p>
          <a:p>
            <a:pPr marL="361950" indent="-361950">
              <a:spcBef>
                <a:spcPts val="600"/>
              </a:spcBef>
              <a:buFont typeface="Arial" charset="0"/>
              <a:buChar char="•"/>
            </a:pPr>
            <a:r>
              <a:rPr lang="de-AT" sz="1600">
                <a:latin typeface="Arial" charset="0"/>
              </a:rPr>
              <a:t>Direktorin / Direktor der Südtiroler Informatik</a:t>
            </a:r>
          </a:p>
          <a:p>
            <a:pPr marL="361950" indent="-361950">
              <a:spcBef>
                <a:spcPts val="600"/>
              </a:spcBef>
              <a:buFont typeface="Arial" charset="0"/>
              <a:buChar char="•"/>
            </a:pPr>
            <a:r>
              <a:rPr lang="de-AT" sz="1600">
                <a:latin typeface="Arial" charset="0"/>
              </a:rPr>
              <a:t>Vertreter von IT-Unternehmern </a:t>
            </a:r>
          </a:p>
          <a:p>
            <a:pPr marL="361950" indent="-361950">
              <a:spcBef>
                <a:spcPts val="1200"/>
              </a:spcBef>
              <a:buFont typeface="Wingdings" pitchFamily="2" charset="2"/>
              <a:buNone/>
            </a:pPr>
            <a:r>
              <a:rPr lang="de-AT">
                <a:latin typeface="Arial" charset="0"/>
              </a:rPr>
              <a:t>Themen</a:t>
            </a:r>
          </a:p>
          <a:p>
            <a:pPr marL="361950" indent="-361950">
              <a:spcBef>
                <a:spcPts val="600"/>
              </a:spcBef>
              <a:buFont typeface="Arial" charset="0"/>
              <a:buChar char="•"/>
            </a:pPr>
            <a:r>
              <a:rPr lang="de-AT" sz="1600">
                <a:solidFill>
                  <a:srgbClr val="000000"/>
                </a:solidFill>
                <a:latin typeface="Arial" charset="0"/>
              </a:rPr>
              <a:t>Trends im IT-Sektor</a:t>
            </a:r>
          </a:p>
          <a:p>
            <a:pPr marL="361950" indent="-361950">
              <a:spcBef>
                <a:spcPts val="600"/>
              </a:spcBef>
              <a:buFont typeface="Arial" charset="0"/>
              <a:buChar char="•"/>
            </a:pPr>
            <a:r>
              <a:rPr lang="de-AT" sz="1600">
                <a:solidFill>
                  <a:srgbClr val="000000"/>
                </a:solidFill>
                <a:latin typeface="Arial" charset="0"/>
              </a:rPr>
              <a:t>Kompetenzen im Südtirol IT Sektor</a:t>
            </a:r>
          </a:p>
          <a:p>
            <a:pPr marL="361950" indent="-361950">
              <a:spcBef>
                <a:spcPts val="600"/>
              </a:spcBef>
              <a:buFont typeface="Arial" charset="0"/>
              <a:buChar char="•"/>
            </a:pPr>
            <a:r>
              <a:rPr lang="de-AT" sz="1600">
                <a:solidFill>
                  <a:srgbClr val="000000"/>
                </a:solidFill>
                <a:latin typeface="Arial" charset="0"/>
              </a:rPr>
              <a:t>Anforderungen der öffentliche Verwaltung</a:t>
            </a:r>
          </a:p>
          <a:p>
            <a:pPr marL="361950" indent="-361950">
              <a:spcBef>
                <a:spcPts val="600"/>
              </a:spcBef>
              <a:buFont typeface="Arial" charset="0"/>
              <a:buChar char="•"/>
            </a:pPr>
            <a:r>
              <a:rPr lang="de-AT" sz="1600">
                <a:solidFill>
                  <a:srgbClr val="000000"/>
                </a:solidFill>
                <a:latin typeface="Arial" charset="0"/>
              </a:rPr>
              <a:t>Mögliche Synergien und innovative Kollaborationsarten</a:t>
            </a:r>
          </a:p>
          <a:p>
            <a:pPr marL="361950" indent="-361950" algn="just">
              <a:spcBef>
                <a:spcPts val="1200"/>
              </a:spcBef>
              <a:buFont typeface="Wingdings" pitchFamily="2" charset="2"/>
              <a:buNone/>
            </a:pPr>
            <a:r>
              <a:rPr lang="de-AT">
                <a:solidFill>
                  <a:srgbClr val="000000"/>
                </a:solidFill>
                <a:latin typeface="Arial" charset="0"/>
              </a:rPr>
              <a:t>Frequenz des Treffens</a:t>
            </a:r>
          </a:p>
          <a:p>
            <a:pPr marL="361950" indent="-361950" algn="just">
              <a:buFont typeface="Arial" charset="0"/>
              <a:buChar char="•"/>
            </a:pPr>
            <a:r>
              <a:rPr lang="de-AT" sz="1600">
                <a:solidFill>
                  <a:srgbClr val="000000"/>
                </a:solidFill>
                <a:latin typeface="Arial" charset="0"/>
              </a:rPr>
              <a:t>Zweimal im Jahr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el 1"/>
          <p:cNvSpPr>
            <a:spLocks noGrp="1"/>
          </p:cNvSpPr>
          <p:nvPr>
            <p:ph type="title"/>
          </p:nvPr>
        </p:nvSpPr>
        <p:spPr>
          <a:xfrm>
            <a:off x="160338" y="990600"/>
            <a:ext cx="8823325" cy="766763"/>
          </a:xfrm>
        </p:spPr>
        <p:txBody>
          <a:bodyPr/>
          <a:lstStyle/>
          <a:p>
            <a:pPr eaLnBrk="1" hangingPunct="1"/>
            <a:r>
              <a:rPr lang="de-AT" smtClean="0">
                <a:latin typeface="Arial" charset="0"/>
              </a:rPr>
              <a:t>Tisch mit den Akteuren im Bildungsbereich zur Förderung der digitalen Kultur</a:t>
            </a:r>
          </a:p>
        </p:txBody>
      </p:sp>
      <p:sp>
        <p:nvSpPr>
          <p:cNvPr id="5" name="Textplatzhalter 4"/>
          <p:cNvSpPr>
            <a:spLocks noGrp="1"/>
          </p:cNvSpPr>
          <p:nvPr>
            <p:ph type="body" sz="quarter" idx="13"/>
          </p:nvPr>
        </p:nvSpPr>
        <p:spPr>
          <a:xfrm>
            <a:off x="160338" y="681038"/>
            <a:ext cx="5826125" cy="300037"/>
          </a:xfrm>
        </p:spPr>
        <p:txBody>
          <a:bodyPr/>
          <a:lstStyle/>
          <a:p>
            <a:pPr eaLnBrk="1" hangingPunct="1">
              <a:spcBef>
                <a:spcPts val="0"/>
              </a:spcBef>
              <a:defRPr/>
            </a:pPr>
            <a:r>
              <a:rPr lang="de-AT" smtClean="0"/>
              <a:t>Dialog mit dem Bildungsbereich</a:t>
            </a:r>
            <a:endParaRPr lang="de-AT"/>
          </a:p>
        </p:txBody>
      </p:sp>
      <p:sp>
        <p:nvSpPr>
          <p:cNvPr id="63491" name="Textplatzhalter 5"/>
          <p:cNvSpPr>
            <a:spLocks noGrp="1"/>
          </p:cNvSpPr>
          <p:nvPr>
            <p:ph type="body" sz="quarter" idx="14"/>
          </p:nvPr>
        </p:nvSpPr>
        <p:spPr>
          <a:xfrm>
            <a:off x="160338" y="1920875"/>
            <a:ext cx="7315200" cy="4787900"/>
          </a:xfrm>
        </p:spPr>
        <p:txBody>
          <a:bodyPr/>
          <a:lstStyle/>
          <a:p>
            <a:pPr marL="361950" indent="-361950" eaLnBrk="1" hangingPunct="1">
              <a:lnSpc>
                <a:spcPct val="80000"/>
              </a:lnSpc>
              <a:buFont typeface="Wingdings" pitchFamily="2" charset="2"/>
              <a:buNone/>
            </a:pPr>
            <a:r>
              <a:rPr lang="de-AT" sz="1500" smtClean="0">
                <a:latin typeface="Arial" charset="0"/>
              </a:rPr>
              <a:t>Teilnehmer</a:t>
            </a:r>
          </a:p>
          <a:p>
            <a:pPr marL="361950" indent="-361950" eaLnBrk="1" hangingPunct="1">
              <a:lnSpc>
                <a:spcPct val="80000"/>
              </a:lnSpc>
              <a:spcBef>
                <a:spcPts val="600"/>
              </a:spcBef>
              <a:spcAft>
                <a:spcPct val="0"/>
              </a:spcAft>
              <a:buFont typeface="Arial" charset="0"/>
              <a:buChar char="•"/>
            </a:pPr>
            <a:r>
              <a:rPr lang="de-AT" sz="1400" smtClean="0">
                <a:latin typeface="Arial" charset="0"/>
              </a:rPr>
              <a:t>Landesrätin / Landesrat für Informatik und Familie (Vorsitz)</a:t>
            </a:r>
          </a:p>
          <a:p>
            <a:pPr marL="361950" indent="-361950" eaLnBrk="1" hangingPunct="1">
              <a:lnSpc>
                <a:spcPct val="80000"/>
              </a:lnSpc>
              <a:spcBef>
                <a:spcPts val="600"/>
              </a:spcBef>
              <a:spcAft>
                <a:spcPct val="0"/>
              </a:spcAft>
              <a:buFont typeface="Arial" charset="0"/>
              <a:buChar char="•"/>
            </a:pPr>
            <a:r>
              <a:rPr lang="de-AT" sz="1400" smtClean="0">
                <a:latin typeface="Arial" charset="0"/>
              </a:rPr>
              <a:t>Landesräte für Schule und Kultur</a:t>
            </a:r>
          </a:p>
          <a:p>
            <a:pPr marL="361950" indent="-361950" eaLnBrk="1" hangingPunct="1">
              <a:lnSpc>
                <a:spcPct val="80000"/>
              </a:lnSpc>
              <a:spcBef>
                <a:spcPts val="600"/>
              </a:spcBef>
              <a:spcAft>
                <a:spcPct val="0"/>
              </a:spcAft>
              <a:buFont typeface="Arial" charset="0"/>
              <a:buChar char="•"/>
            </a:pPr>
            <a:r>
              <a:rPr lang="de-AT" sz="1400" smtClean="0">
                <a:latin typeface="Arial" charset="0"/>
              </a:rPr>
              <a:t>Abteilungsdirektorin / Abteilungsdirektor Informatik (Projektbüro)</a:t>
            </a:r>
          </a:p>
          <a:p>
            <a:pPr marL="361950" indent="-361950" eaLnBrk="1" hangingPunct="1">
              <a:lnSpc>
                <a:spcPct val="80000"/>
              </a:lnSpc>
              <a:spcBef>
                <a:spcPts val="600"/>
              </a:spcBef>
              <a:spcAft>
                <a:spcPct val="0"/>
              </a:spcAft>
            </a:pPr>
            <a:r>
              <a:rPr lang="de-AT" sz="1400" smtClean="0">
                <a:latin typeface="Arial" charset="0"/>
              </a:rPr>
              <a:t>Optional je nach Thema Vertreter:</a:t>
            </a:r>
          </a:p>
          <a:p>
            <a:pPr marL="1181100" lvl="2" indent="-174625" eaLnBrk="1" hangingPunct="1">
              <a:lnSpc>
                <a:spcPct val="80000"/>
              </a:lnSpc>
              <a:spcBef>
                <a:spcPts val="600"/>
              </a:spcBef>
              <a:spcAft>
                <a:spcPct val="0"/>
              </a:spcAft>
              <a:buFont typeface="Symbol" pitchFamily="18" charset="2"/>
              <a:buChar char="-"/>
            </a:pPr>
            <a:r>
              <a:rPr lang="de-AT" sz="1200" smtClean="0">
                <a:latin typeface="Arial" charset="0"/>
              </a:rPr>
              <a:t>der öffentlichen und privaten Schulen</a:t>
            </a:r>
          </a:p>
          <a:p>
            <a:pPr marL="1181100" lvl="2" indent="-174625" eaLnBrk="1" hangingPunct="1">
              <a:lnSpc>
                <a:spcPct val="80000"/>
              </a:lnSpc>
              <a:spcBef>
                <a:spcPts val="600"/>
              </a:spcBef>
              <a:spcAft>
                <a:spcPct val="0"/>
              </a:spcAft>
              <a:buFont typeface="Symbol" pitchFamily="18" charset="2"/>
              <a:buChar char="-"/>
            </a:pPr>
            <a:r>
              <a:rPr lang="de-AT" sz="1200" smtClean="0">
                <a:latin typeface="Arial" charset="0"/>
              </a:rPr>
              <a:t>der Weiterbildung Agenturen</a:t>
            </a:r>
          </a:p>
          <a:p>
            <a:pPr marL="1181100" lvl="2" indent="-174625" eaLnBrk="1" hangingPunct="1">
              <a:lnSpc>
                <a:spcPct val="80000"/>
              </a:lnSpc>
              <a:spcBef>
                <a:spcPts val="600"/>
              </a:spcBef>
              <a:spcAft>
                <a:spcPct val="0"/>
              </a:spcAft>
              <a:buFont typeface="Symbol" pitchFamily="18" charset="2"/>
              <a:buChar char="-"/>
            </a:pPr>
            <a:r>
              <a:rPr lang="de-AT" sz="1200" smtClean="0">
                <a:latin typeface="Arial" charset="0"/>
              </a:rPr>
              <a:t>der Bürger</a:t>
            </a:r>
          </a:p>
          <a:p>
            <a:pPr marL="1181100" lvl="2" indent="-174625" eaLnBrk="1" hangingPunct="1">
              <a:lnSpc>
                <a:spcPct val="80000"/>
              </a:lnSpc>
              <a:spcBef>
                <a:spcPts val="600"/>
              </a:spcBef>
              <a:spcAft>
                <a:spcPct val="0"/>
              </a:spcAft>
              <a:buFont typeface="Symbol" pitchFamily="18" charset="2"/>
              <a:buChar char="-"/>
            </a:pPr>
            <a:r>
              <a:rPr lang="de-AT" sz="1200" smtClean="0">
                <a:latin typeface="Arial" charset="0"/>
              </a:rPr>
              <a:t>der Unternehmer</a:t>
            </a:r>
          </a:p>
          <a:p>
            <a:pPr marL="361950" indent="-361950" eaLnBrk="1" hangingPunct="1">
              <a:lnSpc>
                <a:spcPct val="80000"/>
              </a:lnSpc>
              <a:spcBef>
                <a:spcPts val="1200"/>
              </a:spcBef>
              <a:spcAft>
                <a:spcPct val="0"/>
              </a:spcAft>
              <a:buFont typeface="Wingdings" pitchFamily="2" charset="2"/>
              <a:buNone/>
            </a:pPr>
            <a:r>
              <a:rPr lang="de-AT" sz="1500" smtClean="0">
                <a:latin typeface="Arial" charset="0"/>
              </a:rPr>
              <a:t>Themenbereiche</a:t>
            </a:r>
          </a:p>
          <a:p>
            <a:pPr marL="361950" indent="-361950" eaLnBrk="1" hangingPunct="1">
              <a:lnSpc>
                <a:spcPct val="80000"/>
              </a:lnSpc>
              <a:spcBef>
                <a:spcPts val="600"/>
              </a:spcBef>
              <a:spcAft>
                <a:spcPct val="0"/>
              </a:spcAft>
            </a:pPr>
            <a:r>
              <a:rPr lang="de-AT" sz="1400" smtClean="0">
                <a:latin typeface="Arial" charset="0"/>
              </a:rPr>
              <a:t>Lernen mit IKT Technologien</a:t>
            </a:r>
          </a:p>
          <a:p>
            <a:pPr marL="361950" indent="-361950" eaLnBrk="1" hangingPunct="1">
              <a:lnSpc>
                <a:spcPct val="80000"/>
              </a:lnSpc>
              <a:spcBef>
                <a:spcPts val="600"/>
              </a:spcBef>
              <a:spcAft>
                <a:spcPct val="0"/>
              </a:spcAft>
            </a:pPr>
            <a:r>
              <a:rPr lang="de-AT" sz="1400" smtClean="0">
                <a:latin typeface="Arial" charset="0"/>
              </a:rPr>
              <a:t>Neue Berufsbilder</a:t>
            </a:r>
          </a:p>
          <a:p>
            <a:pPr marL="361950" indent="-361950" eaLnBrk="1" hangingPunct="1">
              <a:lnSpc>
                <a:spcPct val="80000"/>
              </a:lnSpc>
              <a:spcBef>
                <a:spcPts val="600"/>
              </a:spcBef>
              <a:spcAft>
                <a:spcPct val="0"/>
              </a:spcAft>
            </a:pPr>
            <a:r>
              <a:rPr lang="de-AT" sz="1400" smtClean="0">
                <a:latin typeface="Arial" charset="0"/>
              </a:rPr>
              <a:t>Chancen und Gefahren im Internet</a:t>
            </a:r>
          </a:p>
          <a:p>
            <a:pPr marL="361950" indent="-361950" eaLnBrk="1" hangingPunct="1">
              <a:lnSpc>
                <a:spcPct val="80000"/>
              </a:lnSpc>
              <a:spcBef>
                <a:spcPts val="600"/>
              </a:spcBef>
              <a:spcAft>
                <a:spcPct val="0"/>
              </a:spcAft>
            </a:pPr>
            <a:r>
              <a:rPr lang="de-AT" sz="1400" smtClean="0">
                <a:latin typeface="Arial" charset="0"/>
              </a:rPr>
              <a:t>Digital Divide </a:t>
            </a:r>
          </a:p>
          <a:p>
            <a:pPr marL="361950" indent="-361950" eaLnBrk="1" hangingPunct="1">
              <a:lnSpc>
                <a:spcPct val="80000"/>
              </a:lnSpc>
              <a:spcBef>
                <a:spcPts val="600"/>
              </a:spcBef>
              <a:spcAft>
                <a:spcPct val="0"/>
              </a:spcAft>
            </a:pPr>
            <a:r>
              <a:rPr lang="de-AT" sz="1400" smtClean="0">
                <a:latin typeface="Arial" charset="0"/>
              </a:rPr>
              <a:t>…..</a:t>
            </a:r>
          </a:p>
          <a:p>
            <a:pPr marL="361950" indent="-361950" eaLnBrk="1" hangingPunct="1">
              <a:lnSpc>
                <a:spcPct val="80000"/>
              </a:lnSpc>
              <a:spcBef>
                <a:spcPts val="600"/>
              </a:spcBef>
              <a:spcAft>
                <a:spcPct val="0"/>
              </a:spcAft>
              <a:buFont typeface="Wingdings" pitchFamily="2" charset="2"/>
              <a:buNone/>
            </a:pPr>
            <a:endParaRPr lang="de-AT" sz="1400" smtClean="0">
              <a:latin typeface="Arial" charset="0"/>
            </a:endParaRPr>
          </a:p>
          <a:p>
            <a:pPr marL="361950" indent="-361950" eaLnBrk="1" hangingPunct="1">
              <a:lnSpc>
                <a:spcPct val="80000"/>
              </a:lnSpc>
              <a:spcBef>
                <a:spcPts val="1200"/>
              </a:spcBef>
              <a:spcAft>
                <a:spcPct val="0"/>
              </a:spcAft>
              <a:buFont typeface="Wingdings" pitchFamily="2" charset="2"/>
              <a:buNone/>
            </a:pPr>
            <a:r>
              <a:rPr lang="de-AT" sz="1500" smtClean="0">
                <a:latin typeface="Arial" charset="0"/>
              </a:rPr>
              <a:t>Frequenz des Treffens</a:t>
            </a:r>
          </a:p>
          <a:p>
            <a:pPr marL="361950" indent="-361950" eaLnBrk="1" hangingPunct="1">
              <a:lnSpc>
                <a:spcPct val="80000"/>
              </a:lnSpc>
              <a:spcBef>
                <a:spcPts val="600"/>
              </a:spcBef>
              <a:spcAft>
                <a:spcPct val="0"/>
              </a:spcAft>
            </a:pPr>
            <a:r>
              <a:rPr lang="de-AT" sz="1400" smtClean="0">
                <a:latin typeface="Arial" charset="0"/>
              </a:rPr>
              <a:t>Zweimal im Jahr</a:t>
            </a:r>
          </a:p>
          <a:p>
            <a:pPr marL="361950" indent="-361950" eaLnBrk="1" hangingPunct="1">
              <a:lnSpc>
                <a:spcPct val="80000"/>
              </a:lnSpc>
              <a:spcBef>
                <a:spcPts val="600"/>
              </a:spcBef>
              <a:spcAft>
                <a:spcPct val="0"/>
              </a:spcAft>
              <a:buFont typeface="Wingdings" pitchFamily="2" charset="2"/>
              <a:buNone/>
            </a:pPr>
            <a:endParaRPr lang="de-AT" sz="1400" smtClean="0">
              <a:latin typeface="Arial" charset="0"/>
            </a:endParaRPr>
          </a:p>
        </p:txBody>
      </p:sp>
      <p:sp>
        <p:nvSpPr>
          <p:cNvPr id="63492" name="Foliennummernplatzhalter 2"/>
          <p:cNvSpPr>
            <a:spLocks noGrp="1"/>
          </p:cNvSpPr>
          <p:nvPr>
            <p:ph type="sldNum" sz="quarter" idx="15"/>
          </p:nvPr>
        </p:nvSpPr>
        <p:spPr bwMode="auto">
          <a:noFill/>
          <a:ln>
            <a:miter lim="800000"/>
            <a:headEnd/>
            <a:tailEnd/>
          </a:ln>
        </p:spPr>
        <p:txBody>
          <a:bodyPr vert="horz" wrap="square" numCol="1" anchor="t" anchorCtr="0" compatLnSpc="1">
            <a:prstTxWarp prst="textNoShape">
              <a:avLst/>
            </a:prstTxWarp>
          </a:bodyPr>
          <a:lstStyle/>
          <a:p>
            <a:fld id="{24E31D73-B918-45B9-9200-9D4924E1879D}" type="slidenum">
              <a:rPr lang="de-DE" smtClean="0">
                <a:latin typeface="Arial" charset="0"/>
                <a:cs typeface="Arial" charset="0"/>
              </a:rPr>
              <a:pPr/>
              <a:t>9</a:t>
            </a:fld>
            <a:endParaRPr lang="de-DE" smtClean="0">
              <a:latin typeface="Arial" charset="0"/>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BL_PPT_Master">
  <a:themeElements>
    <a:clrScheme name="IBL Farbschema">
      <a:dk1>
        <a:sysClr val="windowText" lastClr="000000"/>
      </a:dk1>
      <a:lt1>
        <a:srgbClr val="FFFFFF"/>
      </a:lt1>
      <a:dk2>
        <a:srgbClr val="797A7F"/>
      </a:dk2>
      <a:lt2>
        <a:srgbClr val="D6D7D7"/>
      </a:lt2>
      <a:accent1>
        <a:srgbClr val="00448A"/>
      </a:accent1>
      <a:accent2>
        <a:srgbClr val="3F9AC8"/>
      </a:accent2>
      <a:accent3>
        <a:srgbClr val="54D5FF"/>
      </a:accent3>
      <a:accent4>
        <a:srgbClr val="BC2722"/>
      </a:accent4>
      <a:accent5>
        <a:srgbClr val="F7952E"/>
      </a:accent5>
      <a:accent6>
        <a:srgbClr val="408000"/>
      </a:accent6>
      <a:hlink>
        <a:srgbClr val="154482"/>
      </a:hlink>
      <a:folHlink>
        <a:srgbClr val="800080"/>
      </a:folHlink>
    </a:clrScheme>
    <a:fontScheme name="Standarddesign">
      <a:majorFont>
        <a:latin typeface="DINOT-Medium"/>
        <a:ea typeface=""/>
        <a:cs typeface=""/>
      </a:majorFont>
      <a:minorFont>
        <a:latin typeface="DINOT-Regular"/>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2700" cmpd="sng">
          <a:noFill/>
          <a:miter lim="800000"/>
        </a:ln>
        <a:effectLst/>
        <a:extLst/>
      </a:spPr>
      <a:bodyPr rot="0" spcFirstLastPara="0" vertOverflow="overflow" horzOverflow="overflow" vert="horz" wrap="square" lIns="90000" tIns="46800" rIns="90000" bIns="46800" numCol="1" spcCol="0" rtlCol="0" fromWordArt="0" anchor="ctr" anchorCtr="0" forceAA="0" compatLnSpc="1">
        <a:prstTxWarp prst="textNoShape">
          <a:avLst/>
        </a:prstTxWarp>
        <a:noAutofit/>
      </a:bodyPr>
      <a:lstStyle>
        <a:defPPr marL="0" marR="0" indent="0" algn="l" defTabSz="914400" rtl="0" eaLnBrk="1" fontAlgn="base" latinLnBrk="0" hangingPunct="1">
          <a:lnSpc>
            <a:spcPct val="100000"/>
          </a:lnSpc>
          <a:spcBef>
            <a:spcPct val="0"/>
          </a:spcBef>
          <a:spcAft>
            <a:spcPct val="0"/>
          </a:spcAft>
          <a:buClrTx/>
          <a:buSzTx/>
          <a:buFontTx/>
          <a:buNone/>
          <a:tabLst/>
          <a:defRPr kumimoji="0" sz="1400" b="0" i="0" u="none" strike="noStrike" cap="none" normalizeH="0" baseline="0" dirty="0" smtClean="0">
            <a:ln>
              <a:noFill/>
            </a:ln>
            <a:solidFill>
              <a:schemeClr val="bg1"/>
            </a:solidFill>
            <a:effectLst/>
            <a:latin typeface="+mn-lt"/>
          </a:defRPr>
        </a:defPPr>
      </a:lstStyle>
    </a:spDef>
    <a:lnDef>
      <a:spPr bwMode="auto">
        <a:noFill/>
        <a:ln w="19050" cap="flat" cmpd="sng" algn="ctr">
          <a:solidFill>
            <a:schemeClr val="accent1"/>
          </a:solidFill>
          <a:prstDash val="solid"/>
          <a:miter lim="800000"/>
          <a:headEnd type="none" w="med" len="me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txDef>
      <a:spPr>
        <a:noFill/>
      </a:spPr>
      <a:bodyPr wrap="square" rtlCol="0" anchor="t">
        <a:spAutoFit/>
      </a:bodyPr>
      <a:lstStyle>
        <a:defPPr algn="l">
          <a:defRPr sz="1600" dirty="0" smtClean="0"/>
        </a:defPPr>
      </a:lstStyle>
    </a:txDef>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BL_PPT_Master [Schreibgeschützt]" id="{425574D5-24AE-4402-9ECF-DF40B69C42F4}" vid="{7C340A06-283E-47A4-96D2-852195671505}"/>
    </a:ext>
  </a:extLst>
</a:theme>
</file>

<file path=ppt/theme/theme2.xml><?xml version="1.0" encoding="utf-8"?>
<a:theme xmlns:a="http://schemas.openxmlformats.org/drawingml/2006/main" name="IBL Kommunikation">
  <a:themeElements>
    <a:clrScheme name="IBL Farbschema">
      <a:dk1>
        <a:sysClr val="windowText" lastClr="000000"/>
      </a:dk1>
      <a:lt1>
        <a:srgbClr val="FFFFFF"/>
      </a:lt1>
      <a:dk2>
        <a:srgbClr val="797A7F"/>
      </a:dk2>
      <a:lt2>
        <a:srgbClr val="D6D7D7"/>
      </a:lt2>
      <a:accent1>
        <a:srgbClr val="00448A"/>
      </a:accent1>
      <a:accent2>
        <a:srgbClr val="3F9AC8"/>
      </a:accent2>
      <a:accent3>
        <a:srgbClr val="54D5FF"/>
      </a:accent3>
      <a:accent4>
        <a:srgbClr val="BC2722"/>
      </a:accent4>
      <a:accent5>
        <a:srgbClr val="F7952E"/>
      </a:accent5>
      <a:accent6>
        <a:srgbClr val="408000"/>
      </a:accent6>
      <a:hlink>
        <a:srgbClr val="154482"/>
      </a:hlink>
      <a:folHlink>
        <a:srgbClr val="800080"/>
      </a:folHlink>
    </a:clrScheme>
    <a:fontScheme name="Standarddesign">
      <a:majorFont>
        <a:latin typeface="DINOT-Medium"/>
        <a:ea typeface=""/>
        <a:cs typeface=""/>
      </a:majorFont>
      <a:minorFont>
        <a:latin typeface="DINOT-Regular"/>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solidFill>
        <a:ln w="57150" cmpd="sng">
          <a:solidFill>
            <a:schemeClr val="accent1"/>
          </a:solidFill>
        </a:ln>
        <a:effectLst/>
        <a:extLst/>
      </a:spPr>
      <a:bodyPr rot="0" spcFirstLastPara="0" vertOverflow="overflow" horzOverflow="overflow" vert="horz" wrap="square" lIns="90000" tIns="46800" rIns="90000" bIns="46800" numCol="1" spcCol="0" rtlCol="0" fromWordArt="0" anchor="ctr" anchorCtr="0" forceAA="0" compatLnSpc="1">
        <a:prstTxWarp prst="textNoShape">
          <a:avLst/>
        </a:prstTxWarp>
        <a:noAutofit/>
      </a:bodyPr>
      <a:lstStyle>
        <a:defPPr marL="0" marR="0" indent="0" algn="l" defTabSz="914400" rtl="0" eaLnBrk="1" fontAlgn="base" latinLnBrk="0" hangingPunct="1">
          <a:lnSpc>
            <a:spcPct val="100000"/>
          </a:lnSpc>
          <a:spcBef>
            <a:spcPct val="0"/>
          </a:spcBef>
          <a:spcAft>
            <a:spcPct val="0"/>
          </a:spcAft>
          <a:buClrTx/>
          <a:buSzTx/>
          <a:buFontTx/>
          <a:buNone/>
          <a:tabLst/>
          <a:defRPr kumimoji="0" sz="1400" b="0" i="0" u="none" strike="noStrike" cap="none" normalizeH="0" baseline="0" dirty="0" smtClean="0">
            <a:ln>
              <a:noFill/>
            </a:ln>
            <a:solidFill>
              <a:schemeClr val="bg1"/>
            </a:solidFill>
            <a:effectLst/>
            <a:latin typeface="+mn-lt"/>
          </a:defRPr>
        </a:defPPr>
      </a:lstStyle>
    </a:spDef>
    <a:lnDef>
      <a:spPr bwMode="auto">
        <a:noFill/>
        <a:ln w="19050" cap="flat" cmpd="sng" algn="ctr">
          <a:solidFill>
            <a:schemeClr val="accent1"/>
          </a:solidFill>
          <a:prstDash val="solid"/>
          <a:miter lim="800000"/>
          <a:headEnd type="none" w="med" len="me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txDef>
      <a:spPr>
        <a:noFill/>
      </a:spPr>
      <a:bodyPr wrap="square" rtlCol="0" anchor="t">
        <a:spAutoFit/>
      </a:bodyPr>
      <a:lstStyle>
        <a:defPPr algn="l">
          <a:defRPr sz="1600" dirty="0" smtClean="0"/>
        </a:defPPr>
      </a:lstStyle>
    </a:txDef>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BL_PPT_Master [Schreibgeschützt]" id="{425574D5-24AE-4402-9ECF-DF40B69C42F4}" vid="{981B4BF3-A1E5-4153-A57C-272966111E1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75753193-9209-437b-82f4-db310ed265ff">
      <UserInfo>
        <DisplayName>Wolfgang Rigger</DisplayName>
        <AccountId>16</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26DC1EAC8B39F44B8F4C637F3F60862A" ma:contentTypeVersion="3" ma:contentTypeDescription="Ein neues Dokument erstellen." ma:contentTypeScope="" ma:versionID="0e474cf42994f66a0ad3c57ac4575209">
  <xsd:schema xmlns:xsd="http://www.w3.org/2001/XMLSchema" xmlns:xs="http://www.w3.org/2001/XMLSchema" xmlns:p="http://schemas.microsoft.com/office/2006/metadata/properties" xmlns:ns2="75753193-9209-437b-82f4-db310ed265ff" targetNamespace="http://schemas.microsoft.com/office/2006/metadata/properties" ma:root="true" ma:fieldsID="53689af3dee653dce3f02e935e19dc31" ns2:_="">
    <xsd:import namespace="75753193-9209-437b-82f4-db310ed265ff"/>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753193-9209-437b-82f4-db310ed265ff" elementFormDefault="qualified">
    <xsd:import namespace="http://schemas.microsoft.com/office/2006/documentManagement/types"/>
    <xsd:import namespace="http://schemas.microsoft.com/office/infopath/2007/PartnerControls"/>
    <xsd:element name="SharedWithUsers" ma:index="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Freigabehinweishash" ma:internalName="SharingHintHash" ma:readOnly="true">
      <xsd:simpleType>
        <xsd:restriction base="dms:Text"/>
      </xsd:simpleType>
    </xsd:element>
    <xsd:element name="SharedWithDetails" ma:index="10" nillable="true" ma:displayName="Freigegeben für -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F4EF5D1-539C-4FC4-8D0A-24FB27EDD19A}">
  <ds:schemaRefs>
    <ds:schemaRef ds:uri="http://schemas.microsoft.com/sharepoint/v3/contenttype/forms"/>
  </ds:schemaRefs>
</ds:datastoreItem>
</file>

<file path=customXml/itemProps2.xml><?xml version="1.0" encoding="utf-8"?>
<ds:datastoreItem xmlns:ds="http://schemas.openxmlformats.org/officeDocument/2006/customXml" ds:itemID="{0B0B97B5-CF01-4829-A593-ED4F1A61B1E8}">
  <ds:schemaRefs>
    <ds:schemaRef ds:uri="http://schemas.microsoft.com/office/2006/documentManagement/types"/>
    <ds:schemaRef ds:uri="http://schemas.openxmlformats.org/package/2006/metadata/core-properties"/>
    <ds:schemaRef ds:uri="http://schemas.microsoft.com/office/2006/metadata/properties"/>
    <ds:schemaRef ds:uri="http://purl.org/dc/terms/"/>
    <ds:schemaRef ds:uri="http://purl.org/dc/dcmitype/"/>
    <ds:schemaRef ds:uri="http://schemas.microsoft.com/office/infopath/2007/PartnerControls"/>
    <ds:schemaRef ds:uri="http://www.w3.org/XML/1998/namespace"/>
    <ds:schemaRef ds:uri="75753193-9209-437b-82f4-db310ed265ff"/>
    <ds:schemaRef ds:uri="http://purl.org/dc/elements/1.1/"/>
  </ds:schemaRefs>
</ds:datastoreItem>
</file>

<file path=customXml/itemProps3.xml><?xml version="1.0" encoding="utf-8"?>
<ds:datastoreItem xmlns:ds="http://schemas.openxmlformats.org/officeDocument/2006/customXml" ds:itemID="{062A4AD2-DCFC-4135-8F45-7B225EDDA3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5753193-9209-437b-82f4-db310ed265f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IBL_PPT_Master</Template>
  <TotalTime>0</TotalTime>
  <Words>615</Words>
  <Application>Microsoft Office PowerPoint</Application>
  <PresentationFormat>Bildschirmpräsentation (4:3)</PresentationFormat>
  <Paragraphs>126</Paragraphs>
  <Slides>9</Slides>
  <Notes>3</Notes>
  <HiddenSlides>0</HiddenSlides>
  <MMClips>0</MMClips>
  <ScaleCrop>false</ScaleCrop>
  <HeadingPairs>
    <vt:vector size="6" baseType="variant">
      <vt:variant>
        <vt:lpstr>Verwendete Schriftarten</vt:lpstr>
      </vt:variant>
      <vt:variant>
        <vt:i4>9</vt:i4>
      </vt:variant>
      <vt:variant>
        <vt:lpstr>Design</vt:lpstr>
      </vt:variant>
      <vt:variant>
        <vt:i4>2</vt:i4>
      </vt:variant>
      <vt:variant>
        <vt:lpstr>Folientitel</vt:lpstr>
      </vt:variant>
      <vt:variant>
        <vt:i4>9</vt:i4>
      </vt:variant>
    </vt:vector>
  </HeadingPairs>
  <TitlesOfParts>
    <vt:vector size="20" baseType="lpstr">
      <vt:lpstr>Arial</vt:lpstr>
      <vt:lpstr>Arial Black</vt:lpstr>
      <vt:lpstr>Calibri</vt:lpstr>
      <vt:lpstr>Courier New</vt:lpstr>
      <vt:lpstr>DINOT-Medium</vt:lpstr>
      <vt:lpstr>DINOT-Regular</vt:lpstr>
      <vt:lpstr>Lucida Grande</vt:lpstr>
      <vt:lpstr>Symbol</vt:lpstr>
      <vt:lpstr>Wingdings</vt:lpstr>
      <vt:lpstr>IBL_PPT_Master</vt:lpstr>
      <vt:lpstr>IBL Kommunikation</vt:lpstr>
      <vt:lpstr>PowerPoint-Präsentation</vt:lpstr>
      <vt:lpstr>Integrierende Steuerung innerhalb der öffentlichen Verwaltung und Dialog mit den externen Akteuren</vt:lpstr>
      <vt:lpstr>Integration der IT-Governance der öffentlichen Verwaltung</vt:lpstr>
      <vt:lpstr>IT-Governance Board</vt:lpstr>
      <vt:lpstr>IT-Steering Board</vt:lpstr>
      <vt:lpstr>Integrierte Planung</vt:lpstr>
      <vt:lpstr>Tisch mit der Wirtschaft über den IKT-Beitrag zur Steigerung der  Wettbewerbsfähigkeit</vt:lpstr>
      <vt:lpstr>Tisch mit den IT-Unternehmen Zusammenarbeit und Synergien im IT-Sektor</vt:lpstr>
      <vt:lpstr>Tisch mit den Akteuren im Bildungsbereich zur Förderung der digitalen Kultur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Cimino, Stefania</dc:creator>
  <cp:lastModifiedBy>stefania.cimino</cp:lastModifiedBy>
  <cp:revision>370</cp:revision>
  <cp:lastPrinted>2015-04-27T09:41:36Z</cp:lastPrinted>
  <dcterms:created xsi:type="dcterms:W3CDTF">2014-01-23T13:15:18Z</dcterms:created>
  <dcterms:modified xsi:type="dcterms:W3CDTF">2015-07-07T08:20:47Z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0x01010026DC1EAC8B39F44B8F4C637F3F60862A</vt:lpwstr>
  </property>
  <property fmtid="{D5CDD505-2E9C-101B-9397-08002B2CF9AE}" pid="3" name="SharedWithUsers">
    <vt:lpwstr>16;#Wolfgang Rigger</vt:lpwstr>
  </property>
</Properties>
</file>