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6" r:id="rId1"/>
    <p:sldMasterId id="2147483667" r:id="rId2"/>
    <p:sldMasterId id="2147483678" r:id="rId3"/>
    <p:sldMasterId id="2147483689" r:id="rId4"/>
    <p:sldMasterId id="2147483700" r:id="rId5"/>
  </p:sldMasterIdLst>
  <p:notesMasterIdLst>
    <p:notesMasterId r:id="rId10"/>
  </p:notesMasterIdLst>
  <p:handoutMasterIdLst>
    <p:handoutMasterId r:id="rId11"/>
  </p:handoutMasterIdLst>
  <p:sldIdLst>
    <p:sldId id="422" r:id="rId6"/>
    <p:sldId id="454" r:id="rId7"/>
    <p:sldId id="455" r:id="rId8"/>
    <p:sldId id="456" r:id="rId9"/>
  </p:sldIdLst>
  <p:sldSz cx="12192000" cy="6858000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FF6600"/>
    <a:srgbClr val="4F81BD"/>
    <a:srgbClr val="B9CDE5"/>
    <a:srgbClr val="E0E8F4"/>
    <a:srgbClr val="9AB7DA"/>
    <a:srgbClr val="325886"/>
    <a:srgbClr val="396499"/>
    <a:srgbClr val="BACDE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5" autoAdjust="0"/>
    <p:restoredTop sz="97263" autoAdjust="0"/>
  </p:normalViewPr>
  <p:slideViewPr>
    <p:cSldViewPr snapToGrid="0">
      <p:cViewPr>
        <p:scale>
          <a:sx n="100" d="100"/>
          <a:sy n="100" d="100"/>
        </p:scale>
        <p:origin x="-420" y="-312"/>
      </p:cViewPr>
      <p:guideLst>
        <p:guide orient="horz" pos="3794"/>
        <p:guide orient="horz" pos="722"/>
        <p:guide orient="horz"/>
        <p:guide pos="5133"/>
        <p:guide pos="925"/>
        <p:guide pos="76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3234" y="-84"/>
      </p:cViewPr>
      <p:guideLst>
        <p:guide orient="horz" pos="3225"/>
        <p:guide pos="223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01" tIns="48150" rIns="96301" bIns="48150" numCol="1" anchor="t" anchorCtr="0" compatLnSpc="1">
            <a:prstTxWarp prst="textNoShape">
              <a:avLst/>
            </a:prstTxWarp>
          </a:bodyPr>
          <a:lstStyle>
            <a:lvl1pPr defTabSz="962025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01" tIns="48150" rIns="96301" bIns="48150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/>
            </a:lvl1pPr>
          </a:lstStyle>
          <a:p>
            <a:pPr>
              <a:defRPr/>
            </a:pPr>
            <a:fld id="{F579E001-2621-4C95-A0F5-AD53C1159011}" type="datetimeFigureOut">
              <a:rPr lang="de-DE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01" tIns="48150" rIns="96301" bIns="48150" numCol="1" anchor="b" anchorCtr="0" compatLnSpc="1">
            <a:prstTxWarp prst="textNoShape">
              <a:avLst/>
            </a:prstTxWarp>
          </a:bodyPr>
          <a:lstStyle>
            <a:lvl1pPr defTabSz="962025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01" tIns="48150" rIns="96301" bIns="48150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/>
            </a:lvl1pPr>
          </a:lstStyle>
          <a:p>
            <a:pPr>
              <a:defRPr/>
            </a:pPr>
            <a:fld id="{51A90E78-8206-486D-836B-961ACE731D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49" tIns="48576" rIns="97149" bIns="48576" numCol="1" anchor="t" anchorCtr="0" compatLnSpc="1">
            <a:prstTxWarp prst="textNoShape">
              <a:avLst/>
            </a:prstTxWarp>
          </a:bodyPr>
          <a:lstStyle>
            <a:lvl1pPr defTabSz="97155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49" tIns="48576" rIns="97149" bIns="48576" numCol="1" anchor="t" anchorCtr="0" compatLnSpc="1">
            <a:prstTxWarp prst="textNoShape">
              <a:avLst/>
            </a:prstTxWarp>
          </a:bodyPr>
          <a:lstStyle>
            <a:lvl1pPr algn="r" defTabSz="971550">
              <a:defRPr sz="1300"/>
            </a:lvl1pPr>
          </a:lstStyle>
          <a:p>
            <a:pPr>
              <a:defRPr/>
            </a:pPr>
            <a:fld id="{4CD348D8-64A3-4CC0-96FD-33ED232F81B3}" type="datetimeFigureOut">
              <a:rPr lang="de-DE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6050" y="769938"/>
            <a:ext cx="6819900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9338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49" tIns="48576" rIns="97149" bIns="48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49" tIns="48576" rIns="97149" bIns="48576" numCol="1" anchor="b" anchorCtr="0" compatLnSpc="1">
            <a:prstTxWarp prst="textNoShape">
              <a:avLst/>
            </a:prstTxWarp>
          </a:bodyPr>
          <a:lstStyle>
            <a:lvl1pPr defTabSz="97155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49" tIns="48576" rIns="97149" bIns="48576" numCol="1" anchor="b" anchorCtr="0" compatLnSpc="1">
            <a:prstTxWarp prst="textNoShape">
              <a:avLst/>
            </a:prstTxWarp>
          </a:bodyPr>
          <a:lstStyle>
            <a:lvl1pPr algn="r" defTabSz="971550">
              <a:defRPr sz="1300"/>
            </a:lvl1pPr>
          </a:lstStyle>
          <a:p>
            <a:pPr>
              <a:defRPr/>
            </a:pPr>
            <a:fld id="{030A655D-1506-45E2-9705-56E687A45AB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66700" indent="-266700" defTabSz="889000"/>
            <a:endParaRPr lang="de-DE" sz="2800" b="1" smtClean="0">
              <a:solidFill>
                <a:schemeClr val="bg1"/>
              </a:solidFill>
            </a:endParaRPr>
          </a:p>
        </p:txBody>
      </p:sp>
      <p:sp>
        <p:nvSpPr>
          <p:cNvPr id="75779" name="Foliennummernplatzhalter 3"/>
          <p:cNvSpPr txBox="1">
            <a:spLocks noGrp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149" tIns="48576" rIns="97149" bIns="48576" anchor="b"/>
          <a:lstStyle/>
          <a:p>
            <a:pPr algn="r" defTabSz="971550"/>
            <a:fld id="{38E77A72-A275-4879-B9FC-D8CCDF91E579}" type="slidenum">
              <a:rPr lang="de-DE" sz="1300">
                <a:solidFill>
                  <a:srgbClr val="000000"/>
                </a:solidFill>
              </a:rPr>
              <a:pPr algn="r" defTabSz="971550"/>
              <a:t>1</a:t>
            </a:fld>
            <a:endParaRPr lang="de-DE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6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66700" indent="-266700" defTabSz="889000"/>
            <a:endParaRPr lang="de-DE" sz="2800" b="1" smtClean="0">
              <a:solidFill>
                <a:schemeClr val="bg1"/>
              </a:solidFill>
            </a:endParaRPr>
          </a:p>
        </p:txBody>
      </p:sp>
      <p:sp>
        <p:nvSpPr>
          <p:cNvPr id="77827" name="Foliennummernplatzhalter 3"/>
          <p:cNvSpPr txBox="1">
            <a:spLocks noGrp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149" tIns="48576" rIns="97149" bIns="48576" anchor="b"/>
          <a:lstStyle/>
          <a:p>
            <a:pPr algn="r" defTabSz="971550"/>
            <a:fld id="{8E461D4B-0729-4A70-84B0-3824B9AE3D3D}" type="slidenum">
              <a:rPr lang="de-DE" sz="1300">
                <a:solidFill>
                  <a:srgbClr val="000000"/>
                </a:solidFill>
              </a:rPr>
              <a:pPr algn="r" defTabSz="971550"/>
              <a:t>2</a:t>
            </a:fld>
            <a:endParaRPr lang="de-DE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66700" indent="-266700" defTabSz="889000"/>
            <a:endParaRPr lang="de-DE" sz="2800" b="1" smtClean="0">
              <a:solidFill>
                <a:schemeClr val="bg1"/>
              </a:solidFill>
            </a:endParaRPr>
          </a:p>
        </p:txBody>
      </p:sp>
      <p:sp>
        <p:nvSpPr>
          <p:cNvPr id="79875" name="Foliennummernplatzhalter 3"/>
          <p:cNvSpPr txBox="1">
            <a:spLocks noGrp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149" tIns="48576" rIns="97149" bIns="48576" anchor="b"/>
          <a:lstStyle/>
          <a:p>
            <a:pPr algn="r" defTabSz="971550"/>
            <a:fld id="{9D7400C0-9BB3-4623-B8D1-735C052114CB}" type="slidenum">
              <a:rPr lang="de-DE" sz="1300">
                <a:solidFill>
                  <a:srgbClr val="000000"/>
                </a:solidFill>
              </a:rPr>
              <a:pPr algn="r" defTabSz="971550"/>
              <a:t>3</a:t>
            </a:fld>
            <a:endParaRPr lang="de-DE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1853" y="1006475"/>
            <a:ext cx="10315852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39075" y="2808549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61762-19B6-47EE-AE46-A2822EE0A54A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13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24013" y="28940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228A9-3D45-451C-BE9C-701256C67F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84CFD-C880-4B77-90CA-87F86F338F40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65300" y="1600200"/>
            <a:ext cx="4711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81800" y="1600200"/>
            <a:ext cx="4800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27A8F-607B-41E7-8261-A045BCBB33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C62D2-FCE0-4746-BC15-9AA0F705AA6A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743993" y="1535113"/>
            <a:ext cx="470760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743993" y="2174875"/>
            <a:ext cx="470760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908800" y="1535113"/>
            <a:ext cx="47103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908800" y="2174875"/>
            <a:ext cx="47103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C173F-8C69-4463-A689-878649F2EF6D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12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788400" y="6356350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5934F-3E30-46AD-A16E-83FD22AB30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950-F10D-4256-8818-2D965F98EDB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2DD76-81CC-4047-B545-E28F1422C2E5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40E06-4900-45BA-9E8A-A697F01063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FE438-8301-4B8B-BC2C-5EF9A6BA2349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53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22963" y="273050"/>
            <a:ext cx="56594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653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A2BF7-8AFB-4DEE-A2D6-F97E909FF0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D351D-8452-4A4D-BC5F-E1F566CD4DCE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FC5CD-69D0-41CE-A074-C4C936DE96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DEC16-BE87-419F-B9B6-977D62C080C2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E61D6-CE82-4BEA-ADDB-1DCF9BE786C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AFF5D-1DFE-4187-8313-703D073D8D19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115D5-C668-4530-9F83-DCB6A29BB2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1F69A-2059-43B5-B3B8-83A770C84B52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llipse 2"/>
          <p:cNvSpPr/>
          <p:nvPr userDrawn="1"/>
        </p:nvSpPr>
        <p:spPr>
          <a:xfrm>
            <a:off x="1803400" y="1531938"/>
            <a:ext cx="612775" cy="492125"/>
          </a:xfrm>
          <a:prstGeom prst="ellipse">
            <a:avLst/>
          </a:prstGeom>
          <a:solidFill>
            <a:srgbClr val="CBD2D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Ellipse 3"/>
          <p:cNvSpPr/>
          <p:nvPr userDrawn="1"/>
        </p:nvSpPr>
        <p:spPr>
          <a:xfrm>
            <a:off x="1803400" y="2486025"/>
            <a:ext cx="612775" cy="492125"/>
          </a:xfrm>
          <a:prstGeom prst="ellipse">
            <a:avLst/>
          </a:prstGeom>
          <a:solidFill>
            <a:srgbClr val="CBD2D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0" name="Ellipse 4"/>
          <p:cNvSpPr/>
          <p:nvPr userDrawn="1"/>
        </p:nvSpPr>
        <p:spPr>
          <a:xfrm>
            <a:off x="1803400" y="3441700"/>
            <a:ext cx="612775" cy="492125"/>
          </a:xfrm>
          <a:prstGeom prst="ellipse">
            <a:avLst/>
          </a:prstGeom>
          <a:solidFill>
            <a:srgbClr val="CBD2D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" name="Ellipse 5"/>
          <p:cNvSpPr/>
          <p:nvPr userDrawn="1"/>
        </p:nvSpPr>
        <p:spPr>
          <a:xfrm>
            <a:off x="1804988" y="4460875"/>
            <a:ext cx="614362" cy="492125"/>
          </a:xfrm>
          <a:prstGeom prst="ellipse">
            <a:avLst/>
          </a:prstGeom>
          <a:solidFill>
            <a:srgbClr val="CBD2D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" name="Ellipse 10"/>
          <p:cNvSpPr/>
          <p:nvPr userDrawn="1"/>
        </p:nvSpPr>
        <p:spPr>
          <a:xfrm>
            <a:off x="1804988" y="5364163"/>
            <a:ext cx="614362" cy="492125"/>
          </a:xfrm>
          <a:prstGeom prst="ellipse">
            <a:avLst/>
          </a:prstGeom>
          <a:solidFill>
            <a:srgbClr val="CBD2D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3" name="Rechteck 7"/>
          <p:cNvSpPr>
            <a:spLocks noChangeArrowheads="1"/>
          </p:cNvSpPr>
          <p:nvPr userDrawn="1"/>
        </p:nvSpPr>
        <p:spPr bwMode="auto">
          <a:xfrm rot="5400000">
            <a:off x="-2679700" y="2717800"/>
            <a:ext cx="6858000" cy="1447800"/>
          </a:xfrm>
          <a:prstGeom prst="rect">
            <a:avLst/>
          </a:prstGeom>
          <a:solidFill>
            <a:srgbClr val="CBD2DF"/>
          </a:solidFill>
          <a:ln w="25400" algn="ctr">
            <a:noFill/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4" name="Textfeld 8"/>
          <p:cNvSpPr txBox="1"/>
          <p:nvPr userDrawn="1"/>
        </p:nvSpPr>
        <p:spPr>
          <a:xfrm>
            <a:off x="14288" y="2684463"/>
            <a:ext cx="150971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15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625600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" descr="stift kompr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30175" y="5470525"/>
            <a:ext cx="117475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atumsplatzhalter 3"/>
          <p:cNvSpPr txBox="1">
            <a:spLocks/>
          </p:cNvSpPr>
          <p:nvPr userDrawn="1"/>
        </p:nvSpPr>
        <p:spPr>
          <a:xfrm>
            <a:off x="649288" y="6270625"/>
            <a:ext cx="2844800" cy="47625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D90DEC2D-9ACC-45B1-9EA7-F8727CF3BEBA}" type="datetime1">
              <a:rPr lang="de-DE" smtClean="0">
                <a:latin typeface="Century Gothic"/>
                <a:cs typeface="Century Gothic"/>
              </a:rPr>
              <a:pPr>
                <a:defRPr/>
              </a:pPr>
              <a:t>03.05.2017</a:t>
            </a:fld>
            <a:endParaRPr lang="de-DE" dirty="0">
              <a:latin typeface="Century Gothic"/>
              <a:cs typeface="Century Gothic"/>
            </a:endParaRPr>
          </a:p>
        </p:txBody>
      </p:sp>
      <p:sp>
        <p:nvSpPr>
          <p:cNvPr id="18" name="Foliennummernplatzhalter 5"/>
          <p:cNvSpPr txBox="1">
            <a:spLocks/>
          </p:cNvSpPr>
          <p:nvPr userDrawn="1"/>
        </p:nvSpPr>
        <p:spPr>
          <a:xfrm>
            <a:off x="8777288" y="6270625"/>
            <a:ext cx="2844800" cy="47625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EC8FDE69-B736-4502-AF77-61A9A60D88BB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98425"/>
            <a:ext cx="10515600" cy="1325563"/>
          </a:xfrm>
        </p:spPr>
        <p:txBody>
          <a:bodyPr/>
          <a:lstStyle>
            <a:lvl1pPr algn="r">
              <a:defRPr>
                <a:latin typeface="Century Gothic"/>
                <a:cs typeface="Century Gothic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23" name="Textplatzhalter 2"/>
          <p:cNvSpPr>
            <a:spLocks noGrp="1"/>
          </p:cNvSpPr>
          <p:nvPr>
            <p:ph idx="1"/>
          </p:nvPr>
        </p:nvSpPr>
        <p:spPr bwMode="auto">
          <a:xfrm>
            <a:off x="2794000" y="1635125"/>
            <a:ext cx="90805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 marL="685800" indent="-228600">
              <a:buClr>
                <a:schemeClr val="accent3">
                  <a:lumMod val="60000"/>
                  <a:lumOff val="40000"/>
                </a:schemeClr>
              </a:buClr>
              <a:buFont typeface="Symbol" charset="2"/>
              <a:buChar char="-"/>
              <a:defRPr>
                <a:latin typeface="Century Gothic"/>
                <a:cs typeface="Century Gothic"/>
              </a:defRPr>
            </a:lvl2pPr>
            <a:lvl3pPr marL="1143000" indent="-228600">
              <a:buFont typeface="Courier New"/>
              <a:buChar char="o"/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9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97E27-E1A1-4200-B09B-CCAAE62D60C4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20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2FAF4F94-3090-4DA0-9E50-5D5BCDC233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6"/>
          <p:cNvPicPr>
            <a:picLocks noChangeAspect="1"/>
          </p:cNvPicPr>
          <p:nvPr userDrawn="1"/>
        </p:nvPicPr>
        <p:blipFill>
          <a:blip r:embed="rId4"/>
          <a:srcRect t="-2231" b="-87"/>
          <a:stretch>
            <a:fillRect/>
          </a:stretch>
        </p:blipFill>
        <p:spPr bwMode="auto">
          <a:xfrm>
            <a:off x="0" y="-152400"/>
            <a:ext cx="12192000" cy="69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69970" y="1284515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69969" y="3341912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B98B6-5D56-48B4-AA4D-3E0C4662F490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E9D9B-739D-44F3-AB21-54B24B82755B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6F98A-980F-4225-A8DC-638C3EB7F969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EABF1-DCF1-40E1-A875-7DED7B4BA39F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4976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81813" y="1600200"/>
            <a:ext cx="4978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7CFB8-8419-4D14-8B30-9DEC9231F265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8794E-4BD4-4480-89FC-A801793C0220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06B24-492C-4A8A-89CA-4E7D8DA58B4F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D2D5F-B504-4AF7-8AD7-31DF07EDBF36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4C8D3-8788-4F08-8EDA-8F15C3E83919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80C60-115E-4FBE-9937-DD1F9414FFA2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3C906-A909-4254-A88E-649C8201AC64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 7" descr="shutterstock_121112239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69970" y="1284515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69969" y="3341912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334500" y="274638"/>
            <a:ext cx="2525713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52600" y="274638"/>
            <a:ext cx="74295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0CB53-FEAB-4F18-B3EB-F303BC5D0889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AEDDE-38D3-45D7-ABBC-4DF38F189CF6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69C1E-5691-4572-86A7-170E9EECF082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A1587-FC1E-49CD-847C-589741675B6C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EE4FE-6A6A-42AC-94F3-7D3A677E4FD9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3D5AC-B5E6-4C2F-B0A5-DE7A6442B293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E2C2F-71D6-4C74-95D1-97EE90E1EA95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4976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81813" y="1600200"/>
            <a:ext cx="4978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CCF81-340F-4C33-8160-8C3B86DD716A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BCAF3-72F1-49EA-8A66-8E431FD85BA2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3E952-D391-4F6F-9F9D-C3AECAFA22A2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A933E-1F1B-468B-BD6F-4FEF24722088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95B26-5276-440E-9231-FDD3FBD0EE0E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4DC2-4D33-4796-8BBF-06D09A3E9321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FBA57-FE92-4CF3-A2B5-E4B2C081ADF9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EB2CC-EADF-4870-8508-76DFB11B5629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F92C-E71F-41F2-A24A-6317BD2303C5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319D-67F3-43E6-9855-55E615C74E88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5383D-9DC6-4C40-AEE0-BB23A86672DD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F6A4B-A2F7-4119-9DE8-3322520B127E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/>
          <a:srcRect b="-92"/>
          <a:stretch>
            <a:fillRect/>
          </a:stretch>
        </p:blipFill>
        <p:spPr bwMode="auto">
          <a:xfrm>
            <a:off x="0" y="-11113"/>
            <a:ext cx="12192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1" y="3042108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0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D9986-93E1-4635-88AE-F5AF50CA4145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79E92-5F61-46E0-9D9F-1A29E140C412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334500" y="274638"/>
            <a:ext cx="2525713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52600" y="274638"/>
            <a:ext cx="74295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48616-F858-46D3-A28C-7ADA86B33E70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9D2A4-334A-4DA1-95F4-FEBAF91FC79E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EFC52-8184-496F-980D-CECEA7A373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2A432-ECC5-4E5A-A0FF-CFFEA908672D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53E59-BF90-4995-9C05-10A80CDAE5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1B55C-AB60-4870-9F95-3C945BEC50A3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275A2-A212-4BE6-9310-0E683BC358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8C601-D9DC-4FCE-B23B-DA8D2610A83C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4976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81813" y="1600200"/>
            <a:ext cx="4978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C9B45-9FD6-4188-9014-F870EEDA76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667C9-6A1F-4886-93A4-B86DE1802783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698F9-604E-4634-9760-086E83F11E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0CE86-1F07-49EE-9CA4-86DC5F639FA8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750CE-A716-4252-8CA0-0D9DD55D46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2DF76-A892-4D60-BE8C-2B34DBC36212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451B6-BF66-4EB4-B4DF-9EEA0EF00D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BDA15-8E14-4B22-BB5E-DF7F3208A7C8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F0F5E-EA92-4A5D-9C20-88C423C321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3C1D4-008B-4F07-A508-29F02E337E4A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7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 4" descr="shutterstock_121112239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1" y="3042108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0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E12FB-097E-443B-AB97-942042AD37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EA64-6DCF-4AA6-B85E-DB7B47E2FFFC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89083-B5ED-47AE-BCE6-2837E41979B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8AFB7-CF8C-4E24-8315-0B52A4194C43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334500" y="274638"/>
            <a:ext cx="2525713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52600" y="274638"/>
            <a:ext cx="74295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317CE-B97D-4C44-A18D-EE1C43B54C3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9B925-51AF-4A7B-A447-2F5B57AF8C32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9BD26-DC48-45DA-AF8B-6CA561CD5BE0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9168F-2788-470D-87BD-D7BD33ABE73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B6A1E-AE83-4DE4-AEA6-95EF9572D25B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A0E7E-D4BB-459E-A63E-50B28DB522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389F7-7CBF-4647-ABFE-EEDB7D9C1723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DA550-3C9F-4054-B4C5-4865CCAE30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09D07-697F-4568-9900-9A92F33110B2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A2DB2-0FCC-4E78-8722-BC630836B7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1E6C7-E563-452F-820E-145C6BB9B3B6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A9E4F-62D4-47B0-89A7-1E30A47A8A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9A02E-7CA3-426C-8E21-DFE331312C23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3164C-284F-43AD-8CEC-68856BECD9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158A7-4F97-433C-AC16-BE50D14E0ECB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41222-0D6F-4B47-AA29-BE6468C4AF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3"/>
          <p:cNvPicPr>
            <a:picLocks noChangeAspect="1"/>
          </p:cNvPicPr>
          <p:nvPr userDrawn="1"/>
        </p:nvPicPr>
        <p:blipFill>
          <a:blip r:embed="rId4"/>
          <a:srcRect l="208" t="6725" r="-208" b="13567"/>
          <a:stretch>
            <a:fillRect/>
          </a:stretch>
        </p:blipFill>
        <p:spPr bwMode="auto">
          <a:xfrm>
            <a:off x="0" y="-76200"/>
            <a:ext cx="12304713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1" y="3042108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0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A9E96-CF2A-406E-9A68-D4178681FC86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7EF35-5C74-4E96-B8F5-82C576AA7B2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56E06-559F-4CC0-BDEE-068FF3981260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F5783-0F63-4745-967C-BD0562E3E30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3279D-2EE8-43F4-8DD2-7B74E32775D1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A456D-9AF0-4280-B712-21B14966A5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2F447-E444-4FFC-B002-D075A8B86CC1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5C372-F926-444E-B218-3D13A22E2C4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-7938"/>
            <a:ext cx="97028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eck 5"/>
          <p:cNvSpPr/>
          <p:nvPr userDrawn="1"/>
        </p:nvSpPr>
        <p:spPr>
          <a:xfrm>
            <a:off x="9677400" y="0"/>
            <a:ext cx="2514600" cy="685165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18291" y="781508"/>
            <a:ext cx="3973709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18291" y="4032705"/>
            <a:ext cx="397370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4"/>
          <p:cNvSpPr/>
          <p:nvPr userDrawn="1"/>
        </p:nvSpPr>
        <p:spPr>
          <a:xfrm>
            <a:off x="0" y="0"/>
            <a:ext cx="21986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9" name="Grafik 3"/>
          <p:cNvPicPr>
            <a:picLocks noChangeAspect="1"/>
          </p:cNvPicPr>
          <p:nvPr userDrawn="1"/>
        </p:nvPicPr>
        <p:blipFill>
          <a:blip r:embed="rId4"/>
          <a:srcRect b="8"/>
          <a:stretch>
            <a:fillRect/>
          </a:stretch>
        </p:blipFill>
        <p:spPr bwMode="auto">
          <a:xfrm>
            <a:off x="2076450" y="369888"/>
            <a:ext cx="10115550" cy="649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0" y="200936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0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lang="de-DE" dirty="0"/>
            </a:lvl1pPr>
          </a:lstStyle>
          <a:p>
            <a:pPr lvl="0"/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1200"/>
              </a:spcAft>
              <a:defRPr/>
            </a:lvl1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D045E-DADD-4130-B7EB-9E72BC19702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D7F4A-5694-4D2F-9A19-979D57CBB8C1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595438" y="7938"/>
            <a:ext cx="101679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0424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100584EB-03B1-4722-9939-C7E4C7BDBF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-31750" y="1219200"/>
            <a:ext cx="1536700" cy="63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Gesundheitsversorgung Südtirol 2020</a:t>
            </a:r>
          </a:p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/>
            </a:r>
            <a:br>
              <a:rPr lang="de-DE" sz="900">
                <a:solidFill>
                  <a:srgbClr val="5F5F5F"/>
                </a:solidFill>
                <a:latin typeface="Century Gothic" pitchFamily="34" charset="0"/>
              </a:rPr>
            </a:b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</p:txBody>
      </p:sp>
      <p:pic>
        <p:nvPicPr>
          <p:cNvPr id="1031" name="Picture 8"/>
          <p:cNvPicPr>
            <a:picLocks noChangeAspect="1" noChangeArrowheads="1"/>
          </p:cNvPicPr>
          <p:nvPr userDrawn="1"/>
        </p:nvPicPr>
        <p:blipFill>
          <a:blip r:embed="rId21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41488" y="631825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9EBA4580-575F-4529-9B07-918F622EAFEC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  <p:pic>
        <p:nvPicPr>
          <p:cNvPr id="1033" name="Picture 9" descr="stift kompr"/>
          <p:cNvPicPr>
            <a:picLocks noChangeAspect="1" noChangeArrowheads="1"/>
          </p:cNvPicPr>
          <p:nvPr userDrawn="1"/>
        </p:nvPicPr>
        <p:blipFill>
          <a:blip r:embed="rId22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  <p:sldLayoutId id="2147483781" r:id="rId18"/>
    <p:sldLayoutId id="2147483782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defTabSz="45720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lang="de-DE" sz="32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de-DE" sz="28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de-DE" sz="24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de-DE" sz="20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de-DE" sz="20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2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21508" name="Picture 8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9" descr="stift kompr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Grafik 6"/>
          <p:cNvPicPr>
            <a:picLocks noChangeAspect="1"/>
          </p:cNvPicPr>
          <p:nvPr userDrawn="1"/>
        </p:nvPicPr>
        <p:blipFill>
          <a:blip r:embed="rId15"/>
          <a:srcRect t="-2231" b="-87"/>
          <a:stretch>
            <a:fillRect/>
          </a:stretch>
        </p:blipFill>
        <p:spPr bwMode="auto">
          <a:xfrm>
            <a:off x="0" y="-152400"/>
            <a:ext cx="12192000" cy="69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itelplatzhalter 1"/>
          <p:cNvSpPr>
            <a:spLocks noGrp="1"/>
          </p:cNvSpPr>
          <p:nvPr>
            <p:ph type="title"/>
          </p:nvPr>
        </p:nvSpPr>
        <p:spPr bwMode="auto">
          <a:xfrm>
            <a:off x="1752600" y="274638"/>
            <a:ext cx="10107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21512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2"/>
          </p:nvPr>
        </p:nvSpPr>
        <p:spPr>
          <a:xfrm>
            <a:off x="1741488" y="631825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entury Gothic"/>
              </a:defRPr>
            </a:lvl1pPr>
          </a:lstStyle>
          <a:p>
            <a:pPr>
              <a:defRPr/>
            </a:pPr>
            <a:fld id="{D15F86C8-EFF8-4D0D-AD64-12A12A68FBE3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1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9" r:id="rId2"/>
    <p:sldLayoutId id="2147483728" r:id="rId3"/>
    <p:sldLayoutId id="2147483727" r:id="rId4"/>
    <p:sldLayoutId id="2147483726" r:id="rId5"/>
    <p:sldLayoutId id="2147483725" r:id="rId6"/>
    <p:sldLayoutId id="2147483724" r:id="rId7"/>
    <p:sldLayoutId id="2147483723" r:id="rId8"/>
    <p:sldLayoutId id="2147483722" r:id="rId9"/>
    <p:sldLayoutId id="2147483721" r:id="rId10"/>
    <p:sldLayoutId id="2147483720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platzhalter 1"/>
          <p:cNvSpPr>
            <a:spLocks noGrp="1"/>
          </p:cNvSpPr>
          <p:nvPr>
            <p:ph type="title"/>
          </p:nvPr>
        </p:nvSpPr>
        <p:spPr bwMode="auto">
          <a:xfrm>
            <a:off x="1752600" y="274638"/>
            <a:ext cx="10107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3379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9C88FAA-AD29-47F2-A0B1-0C909A257064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8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-31750" y="1219200"/>
            <a:ext cx="1536700" cy="63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Gesundheitsversorgung Südtirol 2020</a:t>
            </a:r>
          </a:p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/>
            </a:r>
            <a:br>
              <a:rPr lang="de-DE" sz="900">
                <a:solidFill>
                  <a:srgbClr val="5F5F5F"/>
                </a:solidFill>
                <a:latin typeface="Century Gothic" pitchFamily="34" charset="0"/>
              </a:rPr>
            </a:b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</p:txBody>
      </p:sp>
      <p:pic>
        <p:nvPicPr>
          <p:cNvPr id="33800" name="Picture 8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41488" y="631825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entury Gothic"/>
              </a:defRPr>
            </a:lvl1pPr>
          </a:lstStyle>
          <a:p>
            <a:pPr>
              <a:defRPr/>
            </a:pPr>
            <a:fld id="{5C46F0C0-A327-4A5C-B968-122BDAB74CB9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  <p:pic>
        <p:nvPicPr>
          <p:cNvPr id="33802" name="Picture 9" descr="stift kompr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0" r:id="rId2"/>
    <p:sldLayoutId id="2147483739" r:id="rId3"/>
    <p:sldLayoutId id="2147483738" r:id="rId4"/>
    <p:sldLayoutId id="2147483737" r:id="rId5"/>
    <p:sldLayoutId id="2147483736" r:id="rId6"/>
    <p:sldLayoutId id="2147483735" r:id="rId7"/>
    <p:sldLayoutId id="2147483734" r:id="rId8"/>
    <p:sldLayoutId id="2147483733" r:id="rId9"/>
    <p:sldLayoutId id="2147483732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elplatzhalter 1"/>
          <p:cNvSpPr>
            <a:spLocks noGrp="1"/>
          </p:cNvSpPr>
          <p:nvPr>
            <p:ph type="title"/>
          </p:nvPr>
        </p:nvSpPr>
        <p:spPr bwMode="auto">
          <a:xfrm>
            <a:off x="1752600" y="274638"/>
            <a:ext cx="10107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4608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77777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FFF91094-B430-4910-93DE-E129ECE415F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-31750" y="1219200"/>
            <a:ext cx="1536700" cy="365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Assistenza sanitaria</a:t>
            </a:r>
          </a:p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Alto Adige 2020</a:t>
            </a:r>
          </a:p>
        </p:txBody>
      </p:sp>
      <p:pic>
        <p:nvPicPr>
          <p:cNvPr id="46088" name="Picture 8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41488" y="631825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entury Gothic"/>
              </a:defRPr>
            </a:lvl1pPr>
          </a:lstStyle>
          <a:p>
            <a:pPr>
              <a:defRPr/>
            </a:pPr>
            <a:fld id="{78BA4B37-0361-403B-A36A-2DD12FAACC9A}" type="datetime1">
              <a:rPr lang="de-AT"/>
              <a:pPr>
                <a:defRPr/>
              </a:pPr>
              <a:t>03.05.2017</a:t>
            </a:fld>
            <a:endParaRPr lang="de-DE" dirty="0"/>
          </a:p>
        </p:txBody>
      </p:sp>
      <p:pic>
        <p:nvPicPr>
          <p:cNvPr id="46090" name="Picture 9" descr="stift kompr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1" r:id="rId2"/>
    <p:sldLayoutId id="2147483750" r:id="rId3"/>
    <p:sldLayoutId id="2147483749" r:id="rId4"/>
    <p:sldLayoutId id="2147483748" r:id="rId5"/>
    <p:sldLayoutId id="2147483747" r:id="rId6"/>
    <p:sldLayoutId id="2147483746" r:id="rId7"/>
    <p:sldLayoutId id="2147483745" r:id="rId8"/>
    <p:sldLayoutId id="2147483744" r:id="rId9"/>
    <p:sldLayoutId id="2147483743" r:id="rId10"/>
    <p:sldLayoutId id="214748374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86DD7FB3-3E62-4E87-B53B-C008DA433B56}" type="datetime1">
              <a:rPr lang="de-AT"/>
              <a:pPr>
                <a:defRPr/>
              </a:pPr>
              <a:t>03.05.2017</a:t>
            </a:fld>
            <a:endParaRPr lang="de-DE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D30DA2F-0C80-47CC-9A7B-1F258E1836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2" r:id="rId2"/>
    <p:sldLayoutId id="2147483761" r:id="rId3"/>
    <p:sldLayoutId id="2147483760" r:id="rId4"/>
    <p:sldLayoutId id="2147483759" r:id="rId5"/>
    <p:sldLayoutId id="2147483758" r:id="rId6"/>
    <p:sldLayoutId id="2147483757" r:id="rId7"/>
    <p:sldLayoutId id="2147483756" r:id="rId8"/>
    <p:sldLayoutId id="2147483755" r:id="rId9"/>
    <p:sldLayoutId id="2147483754" r:id="rId10"/>
    <p:sldLayoutId id="214748375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el 1"/>
          <p:cNvSpPr>
            <a:spLocks noGrp="1"/>
          </p:cNvSpPr>
          <p:nvPr>
            <p:ph type="ctrTitle" idx="4294967295"/>
          </p:nvPr>
        </p:nvSpPr>
        <p:spPr>
          <a:xfrm>
            <a:off x="4330700" y="2230438"/>
            <a:ext cx="7861300" cy="3516312"/>
          </a:xfrm>
        </p:spPr>
        <p:txBody>
          <a:bodyPr anchor="b"/>
          <a:lstStyle/>
          <a:p>
            <a:pPr algn="ctr" eaLnBrk="1" hangingPunct="1"/>
            <a:r>
              <a:rPr lang="de-DE" sz="2400" smtClean="0"/>
              <a:t>Assistenza sanitaria Alto Adige 2020</a:t>
            </a:r>
            <a:r>
              <a:rPr lang="de-DE" sz="2800" smtClean="0"/>
              <a:t/>
            </a:r>
            <a:br>
              <a:rPr lang="de-DE" sz="2800" smtClean="0"/>
            </a:br>
            <a:r>
              <a:rPr lang="de-DE" sz="2800" smtClean="0"/>
              <a:t/>
            </a:r>
            <a:br>
              <a:rPr lang="de-DE" sz="2800" smtClean="0"/>
            </a:br>
            <a:r>
              <a:rPr lang="de-DE" sz="2800" smtClean="0"/>
              <a:t/>
            </a:r>
            <a:br>
              <a:rPr lang="de-DE" sz="2800" smtClean="0"/>
            </a:b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>Ultima fase nel concorso per l‘assegnazione di nuove sedi farmaceutriche</a:t>
            </a:r>
            <a:br>
              <a:rPr lang="de-DE" smtClean="0"/>
            </a:br>
            <a:r>
              <a:rPr lang="de-DE" sz="4800" smtClean="0"/>
              <a:t/>
            </a:r>
            <a:br>
              <a:rPr lang="de-DE" sz="4800" smtClean="0"/>
            </a:br>
            <a:endParaRPr lang="de-DE" sz="2800" smtClean="0"/>
          </a:p>
        </p:txBody>
      </p:sp>
      <p:sp>
        <p:nvSpPr>
          <p:cNvPr id="72706" name="Untertitel 2"/>
          <p:cNvSpPr>
            <a:spLocks noGrp="1"/>
          </p:cNvSpPr>
          <p:nvPr>
            <p:ph type="subTitle" idx="4294967295"/>
          </p:nvPr>
        </p:nvSpPr>
        <p:spPr>
          <a:xfrm>
            <a:off x="4930775" y="5757863"/>
            <a:ext cx="7261225" cy="1100137"/>
          </a:xfrm>
        </p:spPr>
        <p:txBody>
          <a:bodyPr/>
          <a:lstStyle/>
          <a:p>
            <a:pPr marL="0" indent="0" algn="ctr" eaLnBrk="1" hangingPunct="1">
              <a:lnSpc>
                <a:spcPct val="70000"/>
              </a:lnSpc>
              <a:buFont typeface="Arial" charset="0"/>
              <a:buNone/>
            </a:pPr>
            <a:endParaRPr lang="de-DE" sz="2000" smtClean="0">
              <a:solidFill>
                <a:srgbClr val="777777"/>
              </a:solidFill>
            </a:endParaRPr>
          </a:p>
          <a:p>
            <a:pPr marL="0" indent="0" algn="ctr" eaLnBrk="1" hangingPunct="1">
              <a:lnSpc>
                <a:spcPct val="70000"/>
              </a:lnSpc>
              <a:buFont typeface="Arial" charset="0"/>
              <a:buNone/>
            </a:pPr>
            <a:r>
              <a:rPr lang="de-DE" sz="2000" smtClean="0">
                <a:solidFill>
                  <a:srgbClr val="777777"/>
                </a:solidFill>
              </a:rPr>
              <a:t>Bolzano, 3 maggio 2017</a:t>
            </a:r>
          </a:p>
        </p:txBody>
      </p:sp>
      <p:pic>
        <p:nvPicPr>
          <p:cNvPr id="72707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40675" y="1370013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3" name="Rectangle 86"/>
          <p:cNvGrpSpPr>
            <a:grpSpLocks noGrp="1"/>
          </p:cNvGrpSpPr>
          <p:nvPr/>
        </p:nvGrpSpPr>
        <p:grpSpPr bwMode="auto">
          <a:xfrm>
            <a:off x="1457325" y="0"/>
            <a:ext cx="10734675" cy="1158875"/>
            <a:chOff x="922" y="-4"/>
            <a:chExt cx="6762" cy="730"/>
          </a:xfrm>
        </p:grpSpPr>
        <p:pic>
          <p:nvPicPr>
            <p:cNvPr id="74757" name="Rectangle 8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22" y="-4"/>
              <a:ext cx="6762" cy="73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74758" name="Text Box 4"/>
            <p:cNvSpPr txBox="1">
              <a:spLocks noChangeArrowheads="1"/>
            </p:cNvSpPr>
            <p:nvPr/>
          </p:nvSpPr>
          <p:spPr bwMode="auto">
            <a:xfrm>
              <a:off x="925" y="0"/>
              <a:ext cx="6755" cy="7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 defTabSz="457200"/>
              <a:r>
                <a:rPr lang="de-DE" sz="3200">
                  <a:latin typeface="Century Gothic" pitchFamily="34" charset="0"/>
                </a:rPr>
                <a:t>Concorso per l‘assegnazione di nuove farmacie</a:t>
              </a:r>
            </a:p>
          </p:txBody>
        </p:sp>
      </p:grpSp>
      <p:sp>
        <p:nvSpPr>
          <p:cNvPr id="74754" name="Foliennummernplatzhalter 1"/>
          <p:cNvSpPr txBox="1">
            <a:spLocks noGrp="1"/>
          </p:cNvSpPr>
          <p:nvPr/>
        </p:nvSpPr>
        <p:spPr bwMode="auto">
          <a:xfrm>
            <a:off x="8737600" y="6356350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4738C62-61FC-4059-9D9C-B028F7A61CA1}" type="slidenum">
              <a:rPr lang="de-DE" sz="1200">
                <a:solidFill>
                  <a:srgbClr val="777777"/>
                </a:solidFill>
                <a:latin typeface="Century Gothic" pitchFamily="34" charset="0"/>
              </a:rPr>
              <a:pPr algn="r"/>
              <a:t>1</a:t>
            </a:fld>
            <a:endParaRPr lang="de-DE" sz="1200">
              <a:solidFill>
                <a:srgbClr val="777777"/>
              </a:solidFill>
              <a:latin typeface="Century Gothic" pitchFamily="34" charset="0"/>
            </a:endParaRPr>
          </a:p>
        </p:txBody>
      </p:sp>
      <p:sp>
        <p:nvSpPr>
          <p:cNvPr id="74755" name="Rectangle 87"/>
          <p:cNvSpPr>
            <a:spLocks/>
          </p:cNvSpPr>
          <p:nvPr/>
        </p:nvSpPr>
        <p:spPr bwMode="auto">
          <a:xfrm>
            <a:off x="5172075" y="1600200"/>
            <a:ext cx="6848475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lnSpc>
                <a:spcPct val="150000"/>
              </a:lnSpc>
              <a:spcBef>
                <a:spcPct val="50000"/>
              </a:spcBef>
              <a:spcAft>
                <a:spcPct val="20000"/>
              </a:spcAft>
              <a:buFont typeface="Arial" charset="0"/>
              <a:buChar char="•"/>
            </a:pPr>
            <a:r>
              <a:rPr lang="de-DE" sz="2600">
                <a:latin typeface="Century Gothic" pitchFamily="34" charset="0"/>
              </a:rPr>
              <a:t>Le farmacie come partner indispensabili nell‘assistenza sanitaria: decentrali e capillari</a:t>
            </a:r>
          </a:p>
          <a:p>
            <a:pPr marL="342900" indent="-342900" defTabSz="457200">
              <a:lnSpc>
                <a:spcPct val="150000"/>
              </a:lnSpc>
              <a:spcBef>
                <a:spcPct val="50000"/>
              </a:spcBef>
              <a:spcAft>
                <a:spcPct val="20000"/>
              </a:spcAft>
              <a:buFont typeface="Arial" charset="0"/>
              <a:buChar char="•"/>
            </a:pPr>
            <a:r>
              <a:rPr lang="de-DE" sz="2600">
                <a:latin typeface="Century Gothic" pitchFamily="34" charset="0"/>
              </a:rPr>
              <a:t>Attualmente 119 farmacie</a:t>
            </a:r>
          </a:p>
          <a:p>
            <a:pPr marL="342900" indent="-342900" defTabSz="457200">
              <a:lnSpc>
                <a:spcPct val="150000"/>
              </a:lnSpc>
              <a:spcBef>
                <a:spcPct val="50000"/>
              </a:spcBef>
              <a:spcAft>
                <a:spcPct val="20000"/>
              </a:spcAft>
              <a:buFont typeface="Arial" charset="0"/>
              <a:buChar char="•"/>
            </a:pPr>
            <a:r>
              <a:rPr lang="de-DE" sz="2600">
                <a:latin typeface="Century Gothic" pitchFamily="34" charset="0"/>
              </a:rPr>
              <a:t>Concorso straordinario per l‘assegnazione di nuove sedi farmaceutiche</a:t>
            </a:r>
          </a:p>
        </p:txBody>
      </p:sp>
      <p:pic>
        <p:nvPicPr>
          <p:cNvPr id="74756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41513" y="2273300"/>
            <a:ext cx="3071812" cy="322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1" name="Rectangle 86"/>
          <p:cNvGrpSpPr>
            <a:grpSpLocks noGrp="1"/>
          </p:cNvGrpSpPr>
          <p:nvPr/>
        </p:nvGrpSpPr>
        <p:grpSpPr bwMode="auto">
          <a:xfrm>
            <a:off x="1457325" y="0"/>
            <a:ext cx="10734675" cy="1158875"/>
            <a:chOff x="922" y="-4"/>
            <a:chExt cx="6762" cy="730"/>
          </a:xfrm>
        </p:grpSpPr>
        <p:pic>
          <p:nvPicPr>
            <p:cNvPr id="76805" name="Rectangle 8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22" y="-4"/>
              <a:ext cx="6762" cy="73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76806" name="Text Box 4"/>
            <p:cNvSpPr txBox="1">
              <a:spLocks noChangeArrowheads="1"/>
            </p:cNvSpPr>
            <p:nvPr/>
          </p:nvSpPr>
          <p:spPr bwMode="auto">
            <a:xfrm>
              <a:off x="925" y="0"/>
              <a:ext cx="6755" cy="7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 defTabSz="457200"/>
              <a:r>
                <a:rPr lang="de-DE" sz="3200">
                  <a:latin typeface="Century Gothic" pitchFamily="34" charset="0"/>
                </a:rPr>
                <a:t>Concorso per l‘assegnazione di nuove farmacie</a:t>
              </a:r>
            </a:p>
          </p:txBody>
        </p:sp>
      </p:grpSp>
      <p:sp>
        <p:nvSpPr>
          <p:cNvPr id="76802" name="Foliennummernplatzhalter 1"/>
          <p:cNvSpPr txBox="1">
            <a:spLocks noGrp="1"/>
          </p:cNvSpPr>
          <p:nvPr/>
        </p:nvSpPr>
        <p:spPr bwMode="auto">
          <a:xfrm>
            <a:off x="8737600" y="6356350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7E6388F-C791-4393-B311-72F8FFEB68F2}" type="slidenum">
              <a:rPr lang="de-DE" sz="1200">
                <a:solidFill>
                  <a:srgbClr val="777777"/>
                </a:solidFill>
                <a:latin typeface="Century Gothic" pitchFamily="34" charset="0"/>
              </a:rPr>
              <a:pPr algn="r"/>
              <a:t>2</a:t>
            </a:fld>
            <a:endParaRPr lang="de-DE" sz="1200">
              <a:solidFill>
                <a:srgbClr val="777777"/>
              </a:solidFill>
              <a:latin typeface="Century Gothic" pitchFamily="34" charset="0"/>
            </a:endParaRPr>
          </a:p>
        </p:txBody>
      </p:sp>
      <p:sp>
        <p:nvSpPr>
          <p:cNvPr id="76803" name="Rectangle 87"/>
          <p:cNvSpPr>
            <a:spLocks/>
          </p:cNvSpPr>
          <p:nvPr/>
        </p:nvSpPr>
        <p:spPr bwMode="auto">
          <a:xfrm>
            <a:off x="5057775" y="1485900"/>
            <a:ext cx="67929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lnSpc>
                <a:spcPct val="150000"/>
              </a:lnSpc>
              <a:spcBef>
                <a:spcPct val="25000"/>
              </a:spcBef>
              <a:spcAft>
                <a:spcPct val="20000"/>
              </a:spcAft>
              <a:buFont typeface="Arial" charset="0"/>
              <a:buChar char="•"/>
            </a:pPr>
            <a:r>
              <a:rPr lang="de-DE" sz="2600">
                <a:latin typeface="Century Gothic" pitchFamily="34" charset="0"/>
              </a:rPr>
              <a:t>Scelta delle sedi farmaceutiche tramite piattaforma ministeriale a partire da metà maggio</a:t>
            </a:r>
          </a:p>
          <a:p>
            <a:pPr marL="342900" indent="-342900" defTabSz="457200">
              <a:lnSpc>
                <a:spcPct val="150000"/>
              </a:lnSpc>
              <a:spcBef>
                <a:spcPct val="25000"/>
              </a:spcBef>
              <a:spcAft>
                <a:spcPct val="20000"/>
              </a:spcAft>
              <a:buFont typeface="Arial" charset="0"/>
              <a:buChar char="•"/>
            </a:pPr>
            <a:r>
              <a:rPr lang="de-DE" sz="2600">
                <a:latin typeface="Century Gothic" pitchFamily="34" charset="0"/>
              </a:rPr>
              <a:t>Delibera Giunta sull‘assegnazione</a:t>
            </a:r>
          </a:p>
          <a:p>
            <a:pPr marL="342900" indent="-342900" defTabSz="457200">
              <a:lnSpc>
                <a:spcPct val="150000"/>
              </a:lnSpc>
              <a:spcBef>
                <a:spcPct val="25000"/>
              </a:spcBef>
              <a:spcAft>
                <a:spcPct val="20000"/>
              </a:spcAft>
              <a:buFont typeface="Arial" charset="0"/>
              <a:buChar char="•"/>
            </a:pPr>
            <a:r>
              <a:rPr lang="de-DE" sz="2600">
                <a:latin typeface="Century Gothic" pitchFamily="34" charset="0"/>
              </a:rPr>
              <a:t>15 giorni per la conferma dell‘assegnazione</a:t>
            </a:r>
          </a:p>
          <a:p>
            <a:pPr marL="342900" indent="-342900" defTabSz="457200">
              <a:lnSpc>
                <a:spcPct val="150000"/>
              </a:lnSpc>
              <a:spcBef>
                <a:spcPct val="25000"/>
              </a:spcBef>
              <a:spcAft>
                <a:spcPct val="20000"/>
              </a:spcAft>
              <a:buFont typeface="Arial" charset="0"/>
              <a:buChar char="•"/>
            </a:pPr>
            <a:r>
              <a:rPr lang="de-DE" sz="2600">
                <a:latin typeface="Century Gothic" pitchFamily="34" charset="0"/>
              </a:rPr>
              <a:t>1 anno fino all‘apertura della sede</a:t>
            </a:r>
          </a:p>
        </p:txBody>
      </p:sp>
      <p:pic>
        <p:nvPicPr>
          <p:cNvPr id="76804" name="Picture 8" descr="Risultati immagini per zeitplan symbo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90713" y="2366963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49" name="Rectangle 86"/>
          <p:cNvGrpSpPr>
            <a:grpSpLocks noGrp="1"/>
          </p:cNvGrpSpPr>
          <p:nvPr/>
        </p:nvGrpSpPr>
        <p:grpSpPr bwMode="auto">
          <a:xfrm>
            <a:off x="1457325" y="0"/>
            <a:ext cx="10734675" cy="1158875"/>
            <a:chOff x="922" y="-4"/>
            <a:chExt cx="6762" cy="730"/>
          </a:xfrm>
        </p:grpSpPr>
        <p:pic>
          <p:nvPicPr>
            <p:cNvPr id="78855" name="Rectangle 8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22" y="-4"/>
              <a:ext cx="6762" cy="73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78856" name="Text Box 4"/>
            <p:cNvSpPr txBox="1">
              <a:spLocks noChangeArrowheads="1"/>
            </p:cNvSpPr>
            <p:nvPr/>
          </p:nvSpPr>
          <p:spPr bwMode="auto">
            <a:xfrm>
              <a:off x="925" y="0"/>
              <a:ext cx="6755" cy="7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 defTabSz="457200"/>
              <a:r>
                <a:rPr lang="de-DE" sz="3200">
                  <a:latin typeface="Century Gothic" pitchFamily="34" charset="0"/>
                </a:rPr>
                <a:t>Concorso per l‘assegnazione di nuove farmacie</a:t>
              </a:r>
            </a:p>
          </p:txBody>
        </p:sp>
      </p:grpSp>
      <p:sp>
        <p:nvSpPr>
          <p:cNvPr id="78850" name="Foliennummernplatzhalter 1"/>
          <p:cNvSpPr txBox="1">
            <a:spLocks noGrp="1"/>
          </p:cNvSpPr>
          <p:nvPr/>
        </p:nvSpPr>
        <p:spPr bwMode="auto">
          <a:xfrm>
            <a:off x="8737600" y="6356350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4D9C4AE-BD2B-44EB-8192-4F0D6B75A60B}" type="slidenum">
              <a:rPr lang="de-DE" sz="1200">
                <a:solidFill>
                  <a:srgbClr val="777777"/>
                </a:solidFill>
                <a:latin typeface="Century Gothic" pitchFamily="34" charset="0"/>
              </a:rPr>
              <a:pPr algn="r"/>
              <a:t>3</a:t>
            </a:fld>
            <a:endParaRPr lang="de-DE" sz="1200">
              <a:solidFill>
                <a:srgbClr val="777777"/>
              </a:solidFill>
              <a:latin typeface="Century Gothic" pitchFamily="34" charset="0"/>
            </a:endParaRPr>
          </a:p>
        </p:txBody>
      </p:sp>
      <p:sp>
        <p:nvSpPr>
          <p:cNvPr id="78851" name="Rectangle 87"/>
          <p:cNvSpPr>
            <a:spLocks/>
          </p:cNvSpPr>
          <p:nvPr/>
        </p:nvSpPr>
        <p:spPr bwMode="auto">
          <a:xfrm>
            <a:off x="1800225" y="1457325"/>
            <a:ext cx="10098088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ct val="150000"/>
              </a:lnSpc>
              <a:spcBef>
                <a:spcPct val="20000"/>
              </a:spcBef>
              <a:spcAft>
                <a:spcPct val="20000"/>
              </a:spcAft>
              <a:buFont typeface="Arial" charset="0"/>
              <a:buNone/>
            </a:pPr>
            <a:r>
              <a:rPr lang="de-DE" sz="2400">
                <a:latin typeface="Century Gothic" pitchFamily="34" charset="0"/>
              </a:rPr>
              <a:t>Nei seguenti comuni si auspica l‘apertura di </a:t>
            </a:r>
            <a:r>
              <a:rPr lang="de-DE" sz="2400" b="1">
                <a:latin typeface="Century Gothic" pitchFamily="34" charset="0"/>
              </a:rPr>
              <a:t>nuove farmacie</a:t>
            </a:r>
            <a:r>
              <a:rPr lang="de-DE" sz="2400">
                <a:latin typeface="Century Gothic" pitchFamily="34" charset="0"/>
              </a:rPr>
              <a:t> (relativo numero fra parentesi):</a:t>
            </a:r>
            <a:endParaRPr lang="de-DE">
              <a:latin typeface="Century Gothic" pitchFamily="34" charset="0"/>
            </a:endParaRPr>
          </a:p>
        </p:txBody>
      </p:sp>
      <p:sp>
        <p:nvSpPr>
          <p:cNvPr id="78852" name="Rectangle 87"/>
          <p:cNvSpPr>
            <a:spLocks/>
          </p:cNvSpPr>
          <p:nvPr/>
        </p:nvSpPr>
        <p:spPr bwMode="auto">
          <a:xfrm>
            <a:off x="5030788" y="2692400"/>
            <a:ext cx="4640262" cy="237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 defTabSz="457200">
              <a:lnSpc>
                <a:spcPct val="155000"/>
              </a:lnSpc>
              <a:buFont typeface="Arial" charset="0"/>
              <a:buChar char="•"/>
            </a:pPr>
            <a:r>
              <a:rPr lang="de-DE" sz="2000">
                <a:latin typeface="Century Gothic" pitchFamily="34" charset="0"/>
              </a:rPr>
              <a:t>Valle Aurina (1)</a:t>
            </a:r>
          </a:p>
          <a:p>
            <a:pPr marL="266700" indent="-266700" defTabSz="457200">
              <a:lnSpc>
                <a:spcPct val="155000"/>
              </a:lnSpc>
              <a:buFont typeface="Arial" charset="0"/>
              <a:buChar char="•"/>
            </a:pPr>
            <a:r>
              <a:rPr lang="de-DE" sz="2000">
                <a:latin typeface="Century Gothic" pitchFamily="34" charset="0"/>
              </a:rPr>
              <a:t>Bolzano (6)</a:t>
            </a:r>
          </a:p>
          <a:p>
            <a:pPr marL="266700" indent="-266700" defTabSz="457200">
              <a:lnSpc>
                <a:spcPct val="155000"/>
              </a:lnSpc>
              <a:buFont typeface="Arial" charset="0"/>
              <a:buChar char="•"/>
            </a:pPr>
            <a:r>
              <a:rPr lang="de-DE" sz="2000">
                <a:latin typeface="Century Gothic" pitchFamily="34" charset="0"/>
              </a:rPr>
              <a:t>Bressanone (2)</a:t>
            </a:r>
          </a:p>
          <a:p>
            <a:pPr marL="266700" indent="-266700" defTabSz="457200">
              <a:lnSpc>
                <a:spcPct val="155000"/>
              </a:lnSpc>
              <a:buFont typeface="Arial" charset="0"/>
              <a:buChar char="•"/>
            </a:pPr>
            <a:r>
              <a:rPr lang="de-DE" sz="2000">
                <a:latin typeface="Century Gothic" pitchFamily="34" charset="0"/>
              </a:rPr>
              <a:t>Brunico (1)</a:t>
            </a:r>
          </a:p>
          <a:p>
            <a:pPr marL="266700" indent="-266700" defTabSz="457200">
              <a:lnSpc>
                <a:spcPct val="155000"/>
              </a:lnSpc>
              <a:buFont typeface="Arial" charset="0"/>
              <a:buChar char="•"/>
            </a:pPr>
            <a:r>
              <a:rPr lang="de-DE" sz="2000">
                <a:latin typeface="Century Gothic" pitchFamily="34" charset="0"/>
              </a:rPr>
              <a:t>Appiano (1)</a:t>
            </a:r>
          </a:p>
          <a:p>
            <a:pPr marL="266700" indent="-266700" defTabSz="457200">
              <a:lnSpc>
                <a:spcPct val="155000"/>
              </a:lnSpc>
              <a:buFont typeface="Arial" charset="0"/>
              <a:buChar char="•"/>
            </a:pPr>
            <a:r>
              <a:rPr lang="de-DE" sz="2000">
                <a:latin typeface="Century Gothic" pitchFamily="34" charset="0"/>
              </a:rPr>
              <a:t>Caldaro (1)</a:t>
            </a:r>
          </a:p>
          <a:p>
            <a:pPr marL="266700" indent="-266700" defTabSz="457200">
              <a:lnSpc>
                <a:spcPct val="155000"/>
              </a:lnSpc>
              <a:buFont typeface="Arial" charset="0"/>
              <a:buChar char="•"/>
            </a:pPr>
            <a:r>
              <a:rPr lang="de-DE" sz="2000">
                <a:latin typeface="Century Gothic" pitchFamily="34" charset="0"/>
              </a:rPr>
              <a:t>Castelbello-Ciardes (1 </a:t>
            </a:r>
            <a:r>
              <a:rPr lang="de-DE" sz="1400">
                <a:latin typeface="Century Gothic" pitchFamily="34" charset="0"/>
              </a:rPr>
              <a:t>– attualm. provvisoria</a:t>
            </a:r>
            <a:r>
              <a:rPr lang="de-DE" sz="2000">
                <a:latin typeface="Century Gothic" pitchFamily="34" charset="0"/>
              </a:rPr>
              <a:t>)</a:t>
            </a:r>
          </a:p>
        </p:txBody>
      </p:sp>
      <p:pic>
        <p:nvPicPr>
          <p:cNvPr id="78853" name="Picture 9" descr="Risultati immagini per provinz bozen südtirol umriss kar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1175" y="3514725"/>
            <a:ext cx="29813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4" name="Rectangle 87"/>
          <p:cNvSpPr>
            <a:spLocks/>
          </p:cNvSpPr>
          <p:nvPr/>
        </p:nvSpPr>
        <p:spPr bwMode="auto">
          <a:xfrm>
            <a:off x="9304338" y="2727325"/>
            <a:ext cx="2897187" cy="237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 defTabSz="457200">
              <a:lnSpc>
                <a:spcPct val="155000"/>
              </a:lnSpc>
              <a:buFont typeface="Arial" charset="0"/>
              <a:buChar char="•"/>
            </a:pPr>
            <a:r>
              <a:rPr lang="de-DE" sz="2000">
                <a:latin typeface="Century Gothic" pitchFamily="34" charset="0"/>
              </a:rPr>
              <a:t>Lana (1)</a:t>
            </a:r>
          </a:p>
          <a:p>
            <a:pPr marL="266700" indent="-266700" defTabSz="457200">
              <a:lnSpc>
                <a:spcPct val="155000"/>
              </a:lnSpc>
              <a:buFont typeface="Arial" charset="0"/>
              <a:buChar char="•"/>
            </a:pPr>
            <a:r>
              <a:rPr lang="de-DE" sz="2000">
                <a:latin typeface="Century Gothic" pitchFamily="34" charset="0"/>
              </a:rPr>
              <a:t>Laives (1)</a:t>
            </a:r>
          </a:p>
          <a:p>
            <a:pPr marL="266700" indent="-266700" defTabSz="457200">
              <a:lnSpc>
                <a:spcPct val="155000"/>
              </a:lnSpc>
              <a:buFont typeface="Arial" charset="0"/>
              <a:buChar char="•"/>
            </a:pPr>
            <a:r>
              <a:rPr lang="de-DE" sz="2000">
                <a:latin typeface="Century Gothic" pitchFamily="34" charset="0"/>
              </a:rPr>
              <a:t>Merano (2)</a:t>
            </a:r>
          </a:p>
          <a:p>
            <a:pPr marL="266700" indent="-266700" defTabSz="457200">
              <a:lnSpc>
                <a:spcPct val="155000"/>
              </a:lnSpc>
              <a:buFont typeface="Arial" charset="0"/>
              <a:buChar char="•"/>
            </a:pPr>
            <a:r>
              <a:rPr lang="de-DE" sz="2000">
                <a:latin typeface="Century Gothic" pitchFamily="34" charset="0"/>
              </a:rPr>
              <a:t>Renon (1)</a:t>
            </a:r>
          </a:p>
          <a:p>
            <a:pPr marL="266700" indent="-266700" defTabSz="457200">
              <a:lnSpc>
                <a:spcPct val="155000"/>
              </a:lnSpc>
              <a:buFont typeface="Arial" charset="0"/>
              <a:buChar char="•"/>
            </a:pPr>
            <a:r>
              <a:rPr lang="de-DE" sz="2000">
                <a:latin typeface="Century Gothic" pitchFamily="34" charset="0"/>
              </a:rPr>
              <a:t>Val Sarentino (1)</a:t>
            </a:r>
          </a:p>
          <a:p>
            <a:pPr marL="266700" indent="-266700" defTabSz="457200">
              <a:lnSpc>
                <a:spcPct val="155000"/>
              </a:lnSpc>
              <a:buFont typeface="Arial" charset="0"/>
              <a:buChar char="•"/>
            </a:pPr>
            <a:r>
              <a:rPr lang="de-DE" sz="2000">
                <a:latin typeface="Century Gothic" pitchFamily="34" charset="0"/>
              </a:rPr>
              <a:t>Silandro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Benutzerdefiniertes Design">
  <a:themeElements>
    <a:clrScheme name="1_Benutzerdefiniertes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Benutzerdefiniertes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enutzerdefiniertes Design">
  <a:themeElements>
    <a:clrScheme name="2_Benutzerdefiniertes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Benutzerdefiniertes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Benutzerdefiniertes 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enutzerdefiniertes Design">
  <a:themeElements>
    <a:clrScheme name="3_Benutzerdefiniertes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Benutzerdefiniertes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Benutzerdefiniertes 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enutzerdefiniertes Design">
  <a:themeElements>
    <a:clrScheme name="4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Benutzerdefiniertes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134</Words>
  <Application>Microsoft Macintosh PowerPoint</Application>
  <PresentationFormat>Benutzerdefiniert</PresentationFormat>
  <Paragraphs>33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Entwurfsvorlage</vt:lpstr>
      </vt:variant>
      <vt:variant>
        <vt:i4>24</vt:i4>
      </vt:variant>
      <vt:variant>
        <vt:lpstr>Folientitel</vt:lpstr>
      </vt:variant>
      <vt:variant>
        <vt:i4>4</vt:i4>
      </vt:variant>
    </vt:vector>
  </HeadingPairs>
  <TitlesOfParts>
    <vt:vector size="31" baseType="lpstr">
      <vt:lpstr>Arial</vt:lpstr>
      <vt:lpstr>Century Gothic</vt:lpstr>
      <vt:lpstr>Calibri</vt:lpstr>
      <vt:lpstr>Benutzerdefiniertes Design</vt:lpstr>
      <vt:lpstr>1_Benutzerdefiniertes Design</vt:lpstr>
      <vt:lpstr>2_Benutzerdefiniertes Design</vt:lpstr>
      <vt:lpstr>3_Benutzerdefiniertes Design</vt:lpstr>
      <vt:lpstr>4_Benutzerdefiniertes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Assistenza sanitaria Alto Adige 2020    Ultima fase nel concorso per l‘assegnazione di nuove sedi farmaceutriche  </vt:lpstr>
      <vt:lpstr>Folie 1</vt:lpstr>
      <vt:lpstr>Folie 2</vt:lpstr>
      <vt:lpstr>Folie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Fischer Consulting</dc:creator>
  <cp:lastModifiedBy>pb33005</cp:lastModifiedBy>
  <cp:revision>1222</cp:revision>
  <dcterms:created xsi:type="dcterms:W3CDTF">2016-09-09T07:42:28Z</dcterms:created>
  <dcterms:modified xsi:type="dcterms:W3CDTF">2017-05-03T07:32:21Z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575049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D7.0.2</vt:lpwstr>
  </property>
</Properties>
</file>