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68FC-1613-4009-88A8-F0C604C8134A}" type="datetimeFigureOut">
              <a:rPr lang="de-DE" smtClean="0"/>
              <a:t>03.04.2017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291F-5013-450D-8D23-196C44715E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607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68FC-1613-4009-88A8-F0C604C8134A}" type="datetimeFigureOut">
              <a:rPr lang="de-DE" smtClean="0"/>
              <a:t>03.04.2017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291F-5013-450D-8D23-196C44715E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323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68FC-1613-4009-88A8-F0C604C8134A}" type="datetimeFigureOut">
              <a:rPr lang="de-DE" smtClean="0"/>
              <a:t>03.04.2017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291F-5013-450D-8D23-196C44715E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227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68FC-1613-4009-88A8-F0C604C8134A}" type="datetimeFigureOut">
              <a:rPr lang="de-DE" smtClean="0"/>
              <a:t>03.04.2017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291F-5013-450D-8D23-196C44715E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86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68FC-1613-4009-88A8-F0C604C8134A}" type="datetimeFigureOut">
              <a:rPr lang="de-DE" smtClean="0"/>
              <a:t>03.04.2017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291F-5013-450D-8D23-196C44715E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243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68FC-1613-4009-88A8-F0C604C8134A}" type="datetimeFigureOut">
              <a:rPr lang="de-DE" smtClean="0"/>
              <a:t>03.04.2017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291F-5013-450D-8D23-196C44715E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547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68FC-1613-4009-88A8-F0C604C8134A}" type="datetimeFigureOut">
              <a:rPr lang="de-DE" smtClean="0"/>
              <a:t>03.04.2017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291F-5013-450D-8D23-196C44715E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403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68FC-1613-4009-88A8-F0C604C8134A}" type="datetimeFigureOut">
              <a:rPr lang="de-DE" smtClean="0"/>
              <a:t>03.04.2017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291F-5013-450D-8D23-196C44715E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5504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68FC-1613-4009-88A8-F0C604C8134A}" type="datetimeFigureOut">
              <a:rPr lang="de-DE" smtClean="0"/>
              <a:t>03.04.2017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291F-5013-450D-8D23-196C44715E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8468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68FC-1613-4009-88A8-F0C604C8134A}" type="datetimeFigureOut">
              <a:rPr lang="de-DE" smtClean="0"/>
              <a:t>03.04.2017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291F-5013-450D-8D23-196C44715E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5683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68FC-1613-4009-88A8-F0C604C8134A}" type="datetimeFigureOut">
              <a:rPr lang="de-DE" smtClean="0"/>
              <a:t>03.04.2017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291F-5013-450D-8D23-196C44715E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573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668FC-1613-4009-88A8-F0C604C8134A}" type="datetimeFigureOut">
              <a:rPr lang="de-DE" smtClean="0"/>
              <a:t>03.04.2017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7291F-5013-450D-8D23-196C44715E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99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2005042" y="1084674"/>
            <a:ext cx="4464496" cy="4528439"/>
            <a:chOff x="2005042" y="1084674"/>
            <a:chExt cx="4464496" cy="4528439"/>
          </a:xfrm>
        </p:grpSpPr>
        <p:grpSp>
          <p:nvGrpSpPr>
            <p:cNvPr id="5" name="Gruppieren 4"/>
            <p:cNvGrpSpPr/>
            <p:nvPr/>
          </p:nvGrpSpPr>
          <p:grpSpPr>
            <a:xfrm rot="603735">
              <a:off x="2005042" y="1633013"/>
              <a:ext cx="4464496" cy="3980100"/>
              <a:chOff x="1619672" y="2214896"/>
              <a:chExt cx="4464496" cy="3980100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0689" y="2214896"/>
                <a:ext cx="4177456" cy="39080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" name="Rechteck 3"/>
              <p:cNvSpPr/>
              <p:nvPr/>
            </p:nvSpPr>
            <p:spPr>
              <a:xfrm>
                <a:off x="1619672" y="5805264"/>
                <a:ext cx="4464496" cy="3897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" name="Textfeld 5"/>
            <p:cNvSpPr txBox="1"/>
            <p:nvPr/>
          </p:nvSpPr>
          <p:spPr>
            <a:xfrm>
              <a:off x="3476979" y="1084674"/>
              <a:ext cx="867545" cy="400110"/>
            </a:xfrm>
            <a:prstGeom prst="rect">
              <a:avLst/>
            </a:prstGeom>
            <a:solidFill>
              <a:schemeClr val="tx1">
                <a:alpha val="36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Markt</a:t>
              </a:r>
              <a:endParaRPr lang="de-DE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5240314" y="3065184"/>
              <a:ext cx="10871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 dirty="0" smtClean="0">
                  <a:solidFill>
                    <a:schemeClr val="bg2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Innovation</a:t>
              </a:r>
              <a:endParaRPr lang="de-DE" sz="14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4233375" y="1708066"/>
              <a:ext cx="12170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 dirty="0" smtClean="0">
                  <a:solidFill>
                    <a:schemeClr val="bg2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Standort-</a:t>
              </a:r>
            </a:p>
            <a:p>
              <a:r>
                <a:rPr lang="de-DE" sz="1400" b="1" dirty="0" err="1" smtClean="0">
                  <a:solidFill>
                    <a:schemeClr val="bg2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entwicklung</a:t>
              </a:r>
              <a:endParaRPr lang="de-DE" sz="14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3923928" y="4345940"/>
              <a:ext cx="13163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 dirty="0" smtClean="0">
                  <a:solidFill>
                    <a:schemeClr val="bg2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Destinations-</a:t>
              </a:r>
            </a:p>
            <a:p>
              <a:r>
                <a:rPr lang="de-DE" sz="1400" b="1" dirty="0" err="1" smtClean="0">
                  <a:solidFill>
                    <a:schemeClr val="bg2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marketing</a:t>
              </a:r>
              <a:endParaRPr lang="de-DE" sz="14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2379202" y="3501008"/>
              <a:ext cx="10406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 dirty="0" smtClean="0">
                  <a:solidFill>
                    <a:schemeClr val="bg2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Agrar-</a:t>
              </a:r>
            </a:p>
            <a:p>
              <a:r>
                <a:rPr lang="de-DE" sz="1400" b="1" dirty="0" err="1" smtClean="0">
                  <a:solidFill>
                    <a:schemeClr val="bg2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marketing</a:t>
              </a:r>
              <a:endParaRPr lang="de-DE" sz="14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2513219" y="1969676"/>
              <a:ext cx="126669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 dirty="0" err="1" smtClean="0">
                  <a:solidFill>
                    <a:schemeClr val="bg2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Internationa</a:t>
              </a:r>
              <a:r>
                <a:rPr lang="de-DE" sz="1400" b="1" dirty="0" smtClean="0">
                  <a:solidFill>
                    <a:schemeClr val="bg2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-</a:t>
              </a:r>
            </a:p>
            <a:p>
              <a:r>
                <a:rPr lang="de-DE" sz="1400" b="1" smtClean="0">
                  <a:solidFill>
                    <a:schemeClr val="bg2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lisierung</a:t>
              </a:r>
              <a:endParaRPr lang="de-DE" sz="14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3491880" y="2865130"/>
              <a:ext cx="145757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000" b="1" dirty="0" smtClean="0">
                  <a:latin typeface="Arial" pitchFamily="34" charset="0"/>
                  <a:cs typeface="Arial" pitchFamily="34" charset="0"/>
                </a:rPr>
                <a:t>Südtirol</a:t>
              </a:r>
            </a:p>
            <a:p>
              <a:pPr algn="ctr"/>
              <a:r>
                <a:rPr lang="de-DE" sz="2000" b="1" dirty="0" smtClean="0">
                  <a:latin typeface="Arial" pitchFamily="34" charset="0"/>
                  <a:cs typeface="Arial" pitchFamily="34" charset="0"/>
                </a:rPr>
                <a:t>Alto </a:t>
              </a:r>
              <a:r>
                <a:rPr lang="de-DE" sz="2000" b="1" dirty="0" err="1" smtClean="0">
                  <a:latin typeface="Arial" pitchFamily="34" charset="0"/>
                  <a:cs typeface="Arial" pitchFamily="34" charset="0"/>
                </a:rPr>
                <a:t>Adige</a:t>
              </a:r>
              <a:endParaRPr lang="de-DE" sz="20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9809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2005042" y="1084674"/>
            <a:ext cx="4464496" cy="4528439"/>
            <a:chOff x="2005042" y="1084674"/>
            <a:chExt cx="4464496" cy="4528439"/>
          </a:xfrm>
        </p:grpSpPr>
        <p:grpSp>
          <p:nvGrpSpPr>
            <p:cNvPr id="5" name="Gruppieren 4"/>
            <p:cNvGrpSpPr/>
            <p:nvPr/>
          </p:nvGrpSpPr>
          <p:grpSpPr>
            <a:xfrm rot="603735">
              <a:off x="2005042" y="1633013"/>
              <a:ext cx="4464496" cy="3980100"/>
              <a:chOff x="1619672" y="2214896"/>
              <a:chExt cx="4464496" cy="3980100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0689" y="2214896"/>
                <a:ext cx="4177456" cy="39080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" name="Rechteck 3"/>
              <p:cNvSpPr/>
              <p:nvPr/>
            </p:nvSpPr>
            <p:spPr>
              <a:xfrm>
                <a:off x="1619672" y="5805264"/>
                <a:ext cx="4464496" cy="3897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" name="Textfeld 5"/>
            <p:cNvSpPr txBox="1"/>
            <p:nvPr/>
          </p:nvSpPr>
          <p:spPr>
            <a:xfrm>
              <a:off x="3476979" y="1084674"/>
              <a:ext cx="1167307" cy="400110"/>
            </a:xfrm>
            <a:prstGeom prst="rect">
              <a:avLst/>
            </a:prstGeom>
            <a:solidFill>
              <a:schemeClr val="tx1">
                <a:alpha val="36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de-DE" sz="2000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Mercato</a:t>
              </a:r>
              <a:endParaRPr lang="de-DE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5240314" y="3065184"/>
              <a:ext cx="12170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 dirty="0" err="1" smtClean="0">
                  <a:solidFill>
                    <a:schemeClr val="bg2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Innovazione</a:t>
              </a:r>
              <a:endParaRPr lang="de-DE" sz="14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4233375" y="1708066"/>
              <a:ext cx="10711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 dirty="0" err="1" smtClean="0">
                  <a:solidFill>
                    <a:schemeClr val="bg2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Sviluppo</a:t>
              </a:r>
              <a:r>
                <a:rPr lang="de-DE" sz="1400" b="1" dirty="0" smtClean="0">
                  <a:solidFill>
                    <a:schemeClr val="bg2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r>
                <a:rPr lang="de-DE" sz="1400" b="1" dirty="0" smtClean="0">
                  <a:solidFill>
                    <a:schemeClr val="bg2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territoriale</a:t>
              </a:r>
              <a:endParaRPr lang="de-DE" sz="14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3923928" y="4345940"/>
              <a:ext cx="14863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 dirty="0" smtClean="0">
                  <a:solidFill>
                    <a:schemeClr val="bg2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Marketing della</a:t>
              </a:r>
            </a:p>
            <a:p>
              <a:r>
                <a:rPr lang="de-DE" sz="1400" b="1" dirty="0" err="1" smtClean="0">
                  <a:solidFill>
                    <a:schemeClr val="bg2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destinazione</a:t>
              </a:r>
              <a:endParaRPr lang="de-DE" sz="1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2379202" y="3501008"/>
              <a:ext cx="102944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 dirty="0" smtClean="0">
                  <a:solidFill>
                    <a:schemeClr val="bg2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Marketing</a:t>
              </a:r>
            </a:p>
            <a:p>
              <a:r>
                <a:rPr lang="de-DE" sz="1400" b="1" dirty="0" err="1" smtClean="0">
                  <a:solidFill>
                    <a:schemeClr val="bg2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agricolo</a:t>
              </a:r>
              <a:endParaRPr lang="de-DE" sz="14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2513219" y="1969676"/>
              <a:ext cx="12971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 dirty="0" smtClean="0">
                  <a:solidFill>
                    <a:schemeClr val="bg2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Internaziona-</a:t>
              </a:r>
            </a:p>
            <a:p>
              <a:r>
                <a:rPr lang="de-DE" sz="1400" b="1" dirty="0" err="1" smtClean="0">
                  <a:solidFill>
                    <a:schemeClr val="bg2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lizzazione</a:t>
              </a:r>
              <a:endParaRPr lang="de-DE" sz="14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3491880" y="2865130"/>
              <a:ext cx="145757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000" b="1" dirty="0" smtClean="0">
                  <a:latin typeface="Arial" pitchFamily="34" charset="0"/>
                  <a:cs typeface="Arial" pitchFamily="34" charset="0"/>
                </a:rPr>
                <a:t>Südtirol</a:t>
              </a:r>
            </a:p>
            <a:p>
              <a:pPr algn="ctr"/>
              <a:r>
                <a:rPr lang="de-DE" sz="2000" b="1" dirty="0" smtClean="0">
                  <a:latin typeface="Arial" pitchFamily="34" charset="0"/>
                  <a:cs typeface="Arial" pitchFamily="34" charset="0"/>
                </a:rPr>
                <a:t>Alto </a:t>
              </a:r>
              <a:r>
                <a:rPr lang="de-DE" sz="2000" b="1" dirty="0" err="1" smtClean="0">
                  <a:latin typeface="Arial" pitchFamily="34" charset="0"/>
                  <a:cs typeface="Arial" pitchFamily="34" charset="0"/>
                </a:rPr>
                <a:t>Adige</a:t>
              </a:r>
              <a:endParaRPr lang="de-DE" sz="20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371623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Bildschirmpräsentation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Roberto Farina (IDM Südtirol)</dc:creator>
  <cp:lastModifiedBy>Serena Marcelli (IDM Südtirol)</cp:lastModifiedBy>
  <cp:revision>6</cp:revision>
  <dcterms:created xsi:type="dcterms:W3CDTF">2016-04-27T06:30:46Z</dcterms:created>
  <dcterms:modified xsi:type="dcterms:W3CDTF">2017-04-03T12:37:33Z</dcterms:modified>
</cp:coreProperties>
</file>