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513" r:id="rId2"/>
    <p:sldId id="561" r:id="rId3"/>
    <p:sldId id="562" r:id="rId4"/>
    <p:sldId id="563" r:id="rId5"/>
    <p:sldId id="560" r:id="rId6"/>
    <p:sldId id="553" r:id="rId7"/>
    <p:sldId id="564" r:id="rId8"/>
    <p:sldId id="565" r:id="rId9"/>
    <p:sldId id="566" r:id="rId10"/>
  </p:sldIdLst>
  <p:sldSz cx="9144000" cy="5143500" type="screen16x9"/>
  <p:notesSz cx="9926638" cy="1430178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04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3745F"/>
    <a:srgbClr val="FF9623"/>
    <a:srgbClr val="660033"/>
    <a:srgbClr val="800000"/>
    <a:srgbClr val="FC8726"/>
    <a:srgbClr val="FA8228"/>
    <a:srgbClr val="FC7826"/>
    <a:srgbClr val="F69172"/>
    <a:srgbClr val="F0A9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57" autoAdjust="0"/>
    <p:restoredTop sz="90418" autoAdjust="0"/>
  </p:normalViewPr>
  <p:slideViewPr>
    <p:cSldViewPr>
      <p:cViewPr varScale="1">
        <p:scale>
          <a:sx n="195" d="100"/>
          <a:sy n="195" d="100"/>
        </p:scale>
        <p:origin x="3846" y="1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3690" y="-96"/>
      </p:cViewPr>
      <p:guideLst>
        <p:guide orient="horz" pos="4504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DA144F-9BB4-40D4-B49A-FB9A2B8BB180}" type="doc">
      <dgm:prSet loTypeId="urn:microsoft.com/office/officeart/2005/8/layout/hLis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F08B7AF-B3DB-48D4-BA8E-A2906F732337}">
      <dgm:prSet custT="1"/>
      <dgm:spPr>
        <a:solidFill>
          <a:srgbClr val="FF6600"/>
        </a:solidFill>
      </dgm:spPr>
      <dgm:t>
        <a:bodyPr/>
        <a:lstStyle/>
        <a:p>
          <a:pPr algn="ctr" rtl="0">
            <a:lnSpc>
              <a:spcPct val="100000"/>
            </a:lnSpc>
          </a:pPr>
          <a:r>
            <a:rPr lang="de-DE" alt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Warum? – </a:t>
          </a:r>
          <a:r>
            <a:rPr lang="de-DE" altLang="de-DE" sz="14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Perchè</a:t>
          </a:r>
          <a:r>
            <a:rPr lang="de-DE" alt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?</a:t>
          </a:r>
        </a:p>
      </dgm:t>
    </dgm:pt>
    <dgm:pt modelId="{C4749142-09F7-41DE-B453-6824999D2054}" type="parTrans" cxnId="{F400D371-D090-40B7-AE6D-430CDAFB2875}">
      <dgm:prSet/>
      <dgm:spPr/>
      <dgm:t>
        <a:bodyPr/>
        <a:lstStyle/>
        <a:p>
          <a:endParaRPr lang="de-DE"/>
        </a:p>
      </dgm:t>
    </dgm:pt>
    <dgm:pt modelId="{884169C9-E172-4AFF-92C4-0AAE9DF09BFA}" type="sibTrans" cxnId="{F400D371-D090-40B7-AE6D-430CDAFB2875}">
      <dgm:prSet/>
      <dgm:spPr/>
      <dgm:t>
        <a:bodyPr/>
        <a:lstStyle/>
        <a:p>
          <a:endParaRPr lang="de-DE"/>
        </a:p>
      </dgm:t>
    </dgm:pt>
    <dgm:pt modelId="{F06D2B37-F43F-442C-A4F0-34B651B960FF}">
      <dgm:prSet/>
      <dgm:spPr>
        <a:gradFill rotWithShape="0">
          <a:gsLst>
            <a:gs pos="0">
              <a:srgbClr val="FF6600"/>
            </a:gs>
            <a:gs pos="0">
              <a:srgbClr val="F3745F"/>
            </a:gs>
            <a:gs pos="0">
              <a:srgbClr val="FF6600"/>
            </a:gs>
          </a:gsLst>
        </a:gradFill>
      </dgm:spPr>
      <dgm:t>
        <a:bodyPr/>
        <a:lstStyle/>
        <a:p>
          <a:pPr algn="l"/>
          <a:r>
            <a:rPr lang="de-DE" alt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Der Mobilfunk braucht für den neuen Standard 5G weitere Frequenzpakete. Wie schon bei LTE wird das Fernsehband dementsprechend gekürzt.</a:t>
          </a:r>
        </a:p>
        <a:p>
          <a:pPr algn="l"/>
          <a:endParaRPr lang="de-DE" altLang="de-DE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algn="l"/>
          <a:r>
            <a:rPr lang="de-DE" altLang="de-DE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Per </a:t>
          </a:r>
          <a:r>
            <a:rPr lang="de-DE" altLang="de-DE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poter</a:t>
          </a:r>
          <a:r>
            <a:rPr lang="de-DE" altLang="de-DE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introdurre</a:t>
          </a:r>
          <a:r>
            <a:rPr lang="de-DE" altLang="de-DE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il</a:t>
          </a:r>
          <a:r>
            <a:rPr lang="de-DE" altLang="de-DE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nuovo</a:t>
          </a:r>
          <a:r>
            <a:rPr lang="de-DE" altLang="de-DE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standard</a:t>
          </a:r>
          <a:r>
            <a:rPr lang="de-DE" altLang="de-DE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5G la </a:t>
          </a:r>
          <a:r>
            <a:rPr lang="de-DE" altLang="de-DE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telefonia</a:t>
          </a:r>
          <a:r>
            <a:rPr lang="de-DE" altLang="de-DE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mobile ha </a:t>
          </a:r>
          <a:r>
            <a:rPr lang="de-DE" altLang="de-DE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bisogno</a:t>
          </a:r>
          <a:r>
            <a:rPr lang="de-DE" altLang="de-DE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di </a:t>
          </a:r>
          <a:r>
            <a:rPr lang="de-DE" altLang="de-DE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nuove</a:t>
          </a:r>
          <a:r>
            <a:rPr lang="de-DE" altLang="de-DE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frequenze</a:t>
          </a:r>
          <a:r>
            <a:rPr lang="de-DE" altLang="de-DE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 Come </a:t>
          </a:r>
          <a:r>
            <a:rPr lang="de-DE" altLang="de-DE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già</a:t>
          </a:r>
          <a:r>
            <a:rPr lang="de-DE" altLang="de-DE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successo</a:t>
          </a:r>
          <a:r>
            <a:rPr lang="de-DE" altLang="de-DE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con</a:t>
          </a:r>
          <a:r>
            <a:rPr lang="de-DE" altLang="de-DE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LTE </a:t>
          </a:r>
          <a:r>
            <a:rPr lang="de-DE" altLang="de-DE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verrà</a:t>
          </a:r>
          <a:r>
            <a:rPr lang="de-DE" altLang="de-DE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ridotto</a:t>
          </a:r>
          <a:r>
            <a:rPr lang="de-DE" altLang="de-DE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la </a:t>
          </a:r>
          <a:r>
            <a:rPr lang="de-DE" altLang="de-DE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banda</a:t>
          </a:r>
          <a:r>
            <a:rPr lang="de-DE" altLang="de-DE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televisiva</a:t>
          </a:r>
          <a:r>
            <a:rPr lang="de-DE" altLang="de-DE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</a:t>
          </a:r>
          <a:endParaRPr lang="de-DE" dirty="0"/>
        </a:p>
      </dgm:t>
    </dgm:pt>
    <dgm:pt modelId="{52090BC2-033B-4E5C-992C-95AAA5E438E8}" type="parTrans" cxnId="{26F851A0-48BF-4B6E-9313-661F37C54390}">
      <dgm:prSet/>
      <dgm:spPr/>
      <dgm:t>
        <a:bodyPr/>
        <a:lstStyle/>
        <a:p>
          <a:endParaRPr lang="de-DE"/>
        </a:p>
      </dgm:t>
    </dgm:pt>
    <dgm:pt modelId="{C94421FE-16DF-4BD8-B9F5-545C0FBAF47B}" type="sibTrans" cxnId="{26F851A0-48BF-4B6E-9313-661F37C54390}">
      <dgm:prSet/>
      <dgm:spPr/>
      <dgm:t>
        <a:bodyPr/>
        <a:lstStyle/>
        <a:p>
          <a:endParaRPr lang="de-DE"/>
        </a:p>
      </dgm:t>
    </dgm:pt>
    <dgm:pt modelId="{6C06C626-D36B-4637-88E8-70BA04CDC6E7}">
      <dgm:prSet/>
      <dgm:spPr>
        <a:gradFill rotWithShape="0">
          <a:gsLst>
            <a:gs pos="0">
              <a:srgbClr val="FF6600"/>
            </a:gs>
            <a:gs pos="0">
              <a:srgbClr val="F3745F"/>
            </a:gs>
            <a:gs pos="0">
              <a:srgbClr val="FF6600"/>
            </a:gs>
          </a:gsLst>
        </a:gradFill>
      </dgm:spPr>
      <dgm:t>
        <a:bodyPr/>
        <a:lstStyle/>
        <a:p>
          <a:r>
            <a:rPr lang="de-DE" alt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CH 61 – 69</a:t>
          </a:r>
        </a:p>
        <a:p>
          <a:r>
            <a:rPr lang="de-DE" alt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790 – 860 MHz</a:t>
          </a:r>
        </a:p>
        <a:p>
          <a:r>
            <a:rPr lang="de-DE" alt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für LTE seit 2010</a:t>
          </a:r>
        </a:p>
        <a:p>
          <a:r>
            <a:rPr lang="de-DE" alt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per LTE </a:t>
          </a:r>
          <a:r>
            <a:rPr lang="de-DE" altLang="de-DE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dal</a:t>
          </a:r>
          <a:r>
            <a:rPr lang="de-DE" alt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2010</a:t>
          </a:r>
        </a:p>
        <a:p>
          <a:endParaRPr lang="de-DE" altLang="de-DE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r>
            <a:rPr lang="de-DE" altLang="de-DE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CH 49 – 60</a:t>
          </a:r>
        </a:p>
        <a:p>
          <a:r>
            <a:rPr lang="de-DE" altLang="de-DE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694 </a:t>
          </a:r>
          <a:r>
            <a:rPr lang="de-DE" alt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– 790 MHz</a:t>
          </a:r>
        </a:p>
        <a:p>
          <a:r>
            <a:rPr lang="de-DE" alt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für 5G ab 1.7.2022</a:t>
          </a:r>
        </a:p>
        <a:p>
          <a:r>
            <a:rPr lang="de-DE" alt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per 5G </a:t>
          </a:r>
          <a:r>
            <a:rPr lang="de-DE" altLang="de-DE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dal</a:t>
          </a:r>
          <a:r>
            <a:rPr lang="de-DE" alt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1.7.2022</a:t>
          </a:r>
        </a:p>
        <a:p>
          <a:endParaRPr lang="de-DE" altLang="de-DE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C34A074-CCD9-4F97-AFB8-CCFAEA5AA106}" type="parTrans" cxnId="{9D864447-7D36-4834-B3D4-4C6549D50B7C}">
      <dgm:prSet/>
      <dgm:spPr/>
      <dgm:t>
        <a:bodyPr/>
        <a:lstStyle/>
        <a:p>
          <a:endParaRPr lang="de-DE"/>
        </a:p>
      </dgm:t>
    </dgm:pt>
    <dgm:pt modelId="{BCE8EAC5-5096-468E-B392-64EF9A66F77E}" type="sibTrans" cxnId="{9D864447-7D36-4834-B3D4-4C6549D50B7C}">
      <dgm:prSet/>
      <dgm:spPr/>
      <dgm:t>
        <a:bodyPr/>
        <a:lstStyle/>
        <a:p>
          <a:endParaRPr lang="de-DE"/>
        </a:p>
      </dgm:t>
    </dgm:pt>
    <dgm:pt modelId="{FF59AAC7-427E-49AF-B1FD-031507DAA848}">
      <dgm:prSet/>
      <dgm:spPr>
        <a:gradFill rotWithShape="0">
          <a:gsLst>
            <a:gs pos="0">
              <a:srgbClr val="FF6600"/>
            </a:gs>
            <a:gs pos="0">
              <a:srgbClr val="F3745F"/>
            </a:gs>
            <a:gs pos="0">
              <a:srgbClr val="FF6600"/>
            </a:gs>
          </a:gsLst>
        </a:gradFill>
      </dgm:spPr>
      <dgm:t>
        <a:bodyPr/>
        <a:lstStyle/>
        <a:p>
          <a:pPr algn="l"/>
          <a:endParaRPr lang="de-DE" altLang="de-DE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744E232-C6D4-4917-9293-6C6EE6A4D9CE}" type="parTrans" cxnId="{C20380CF-C9A7-4B0D-B959-D8DCB7DA1BDF}">
      <dgm:prSet/>
      <dgm:spPr/>
      <dgm:t>
        <a:bodyPr/>
        <a:lstStyle/>
        <a:p>
          <a:endParaRPr lang="de-DE"/>
        </a:p>
      </dgm:t>
    </dgm:pt>
    <dgm:pt modelId="{6949D1CD-7106-4840-948C-BD40CAC5917B}" type="sibTrans" cxnId="{C20380CF-C9A7-4B0D-B959-D8DCB7DA1BDF}">
      <dgm:prSet/>
      <dgm:spPr/>
      <dgm:t>
        <a:bodyPr/>
        <a:lstStyle/>
        <a:p>
          <a:endParaRPr lang="de-DE"/>
        </a:p>
      </dgm:t>
    </dgm:pt>
    <dgm:pt modelId="{B1F8ED0A-5029-46EF-AAD7-CA82A47EF463}">
      <dgm:prSet/>
      <dgm:spPr>
        <a:gradFill rotWithShape="0">
          <a:gsLst>
            <a:gs pos="0">
              <a:srgbClr val="FF6600"/>
            </a:gs>
            <a:gs pos="0">
              <a:srgbClr val="F3745F"/>
            </a:gs>
            <a:gs pos="0">
              <a:srgbClr val="FF6600"/>
            </a:gs>
          </a:gsLst>
        </a:gradFill>
      </dgm:spPr>
      <dgm:t>
        <a:bodyPr/>
        <a:lstStyle/>
        <a:p>
          <a:pPr algn="l"/>
          <a:endParaRPr lang="de-DE" altLang="de-DE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1806FE1-1E23-4434-A2B3-1AA225118504}" type="parTrans" cxnId="{3ED03B0E-D253-4979-8BA5-A1178C672E75}">
      <dgm:prSet/>
      <dgm:spPr/>
      <dgm:t>
        <a:bodyPr/>
        <a:lstStyle/>
        <a:p>
          <a:endParaRPr lang="de-DE"/>
        </a:p>
      </dgm:t>
    </dgm:pt>
    <dgm:pt modelId="{32431C20-D6A9-4DAC-B394-646319DF6CA2}" type="sibTrans" cxnId="{3ED03B0E-D253-4979-8BA5-A1178C672E75}">
      <dgm:prSet/>
      <dgm:spPr/>
      <dgm:t>
        <a:bodyPr/>
        <a:lstStyle/>
        <a:p>
          <a:endParaRPr lang="de-DE"/>
        </a:p>
      </dgm:t>
    </dgm:pt>
    <dgm:pt modelId="{15508A5B-5AA1-4F2F-ACB8-CA7246F68B90}">
      <dgm:prSet/>
      <dgm:spPr>
        <a:gradFill rotWithShape="0">
          <a:gsLst>
            <a:gs pos="0">
              <a:srgbClr val="FF6600"/>
            </a:gs>
            <a:gs pos="0">
              <a:srgbClr val="F3745F"/>
            </a:gs>
            <a:gs pos="0">
              <a:srgbClr val="FF6600"/>
            </a:gs>
          </a:gsLst>
        </a:gradFill>
      </dgm:spPr>
      <dgm:t>
        <a:bodyPr/>
        <a:lstStyle/>
        <a:p>
          <a:pPr algn="l"/>
          <a:endParaRPr lang="de-DE" altLang="de-DE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1D0F76F-6989-4D76-9128-36D4AA877A2C}" type="parTrans" cxnId="{489851BF-11C9-465C-8193-A56149D2829F}">
      <dgm:prSet/>
      <dgm:spPr/>
      <dgm:t>
        <a:bodyPr/>
        <a:lstStyle/>
        <a:p>
          <a:endParaRPr lang="de-DE"/>
        </a:p>
      </dgm:t>
    </dgm:pt>
    <dgm:pt modelId="{BA2FD903-532E-4856-88E0-4499B472C12E}" type="sibTrans" cxnId="{489851BF-11C9-465C-8193-A56149D2829F}">
      <dgm:prSet/>
      <dgm:spPr/>
      <dgm:t>
        <a:bodyPr/>
        <a:lstStyle/>
        <a:p>
          <a:endParaRPr lang="de-DE"/>
        </a:p>
      </dgm:t>
    </dgm:pt>
    <dgm:pt modelId="{BD1DB2C4-1EFB-47AF-B53F-864DDC956E42}">
      <dgm:prSet/>
      <dgm:spPr/>
      <dgm:t>
        <a:bodyPr/>
        <a:lstStyle/>
        <a:p>
          <a:endParaRPr lang="de-DE"/>
        </a:p>
      </dgm:t>
    </dgm:pt>
    <dgm:pt modelId="{A9194074-13A0-45C1-B541-100582B2FD87}" type="parTrans" cxnId="{AF5407E8-D0C6-4CC3-9C72-120B7D1B614F}">
      <dgm:prSet/>
      <dgm:spPr/>
      <dgm:t>
        <a:bodyPr/>
        <a:lstStyle/>
        <a:p>
          <a:endParaRPr lang="de-DE"/>
        </a:p>
      </dgm:t>
    </dgm:pt>
    <dgm:pt modelId="{E5D5B2A7-04A6-4CD1-ADFC-3F7480203C96}" type="sibTrans" cxnId="{AF5407E8-D0C6-4CC3-9C72-120B7D1B614F}">
      <dgm:prSet/>
      <dgm:spPr/>
      <dgm:t>
        <a:bodyPr/>
        <a:lstStyle/>
        <a:p>
          <a:endParaRPr lang="de-DE"/>
        </a:p>
      </dgm:t>
    </dgm:pt>
    <dgm:pt modelId="{07850C19-221C-435C-A193-09D048C9D03E}">
      <dgm:prSet/>
      <dgm:spPr/>
      <dgm:t>
        <a:bodyPr/>
        <a:lstStyle/>
        <a:p>
          <a:endParaRPr lang="de-DE"/>
        </a:p>
      </dgm:t>
    </dgm:pt>
    <dgm:pt modelId="{C2EE9863-371B-41E6-8564-2781EA659F96}" type="parTrans" cxnId="{EC78BE0B-8217-4D19-954D-5FD900A02B6E}">
      <dgm:prSet/>
      <dgm:spPr/>
      <dgm:t>
        <a:bodyPr/>
        <a:lstStyle/>
        <a:p>
          <a:endParaRPr lang="de-DE"/>
        </a:p>
      </dgm:t>
    </dgm:pt>
    <dgm:pt modelId="{1179F0F5-2F1A-4CDD-B278-1DEBBCE6335E}" type="sibTrans" cxnId="{EC78BE0B-8217-4D19-954D-5FD900A02B6E}">
      <dgm:prSet/>
      <dgm:spPr/>
      <dgm:t>
        <a:bodyPr/>
        <a:lstStyle/>
        <a:p>
          <a:endParaRPr lang="de-DE"/>
        </a:p>
      </dgm:t>
    </dgm:pt>
    <dgm:pt modelId="{122EA765-0D30-4937-82E9-92DEF7B26432}">
      <dgm:prSet/>
      <dgm:spPr/>
      <dgm:t>
        <a:bodyPr/>
        <a:lstStyle/>
        <a:p>
          <a:endParaRPr lang="de-DE"/>
        </a:p>
      </dgm:t>
    </dgm:pt>
    <dgm:pt modelId="{FA376310-29EA-4467-9B47-4B174D7C6503}" type="parTrans" cxnId="{B154B0B3-F064-4CDA-9398-207B97A08BB9}">
      <dgm:prSet/>
      <dgm:spPr/>
      <dgm:t>
        <a:bodyPr/>
        <a:lstStyle/>
        <a:p>
          <a:endParaRPr lang="de-DE"/>
        </a:p>
      </dgm:t>
    </dgm:pt>
    <dgm:pt modelId="{920C5C90-3AE1-4766-8954-13026E4AF18B}" type="sibTrans" cxnId="{B154B0B3-F064-4CDA-9398-207B97A08BB9}">
      <dgm:prSet/>
      <dgm:spPr/>
      <dgm:t>
        <a:bodyPr/>
        <a:lstStyle/>
        <a:p>
          <a:endParaRPr lang="de-DE"/>
        </a:p>
      </dgm:t>
    </dgm:pt>
    <dgm:pt modelId="{E70F1CC0-DBE1-46A8-8139-7F6D26DAE42D}">
      <dgm:prSet/>
      <dgm:spPr/>
      <dgm:t>
        <a:bodyPr/>
        <a:lstStyle/>
        <a:p>
          <a:endParaRPr lang="de-DE"/>
        </a:p>
      </dgm:t>
    </dgm:pt>
    <dgm:pt modelId="{56F6D6B1-AD1D-4F84-A9A3-0A5F6160FFBA}" type="parTrans" cxnId="{48123711-DC69-4185-AB3E-636ECB849AE8}">
      <dgm:prSet/>
      <dgm:spPr/>
      <dgm:t>
        <a:bodyPr/>
        <a:lstStyle/>
        <a:p>
          <a:endParaRPr lang="de-DE"/>
        </a:p>
      </dgm:t>
    </dgm:pt>
    <dgm:pt modelId="{84F6D88C-15A2-4DF6-8595-AAA0491A6ADD}" type="sibTrans" cxnId="{48123711-DC69-4185-AB3E-636ECB849AE8}">
      <dgm:prSet/>
      <dgm:spPr/>
      <dgm:t>
        <a:bodyPr/>
        <a:lstStyle/>
        <a:p>
          <a:endParaRPr lang="de-DE"/>
        </a:p>
      </dgm:t>
    </dgm:pt>
    <dgm:pt modelId="{57AE451C-E63C-4821-A61C-929CDFD365AE}" type="pres">
      <dgm:prSet presAssocID="{6BDA144F-9BB4-40D4-B49A-FB9A2B8BB180}" presName="composite" presStyleCnt="0">
        <dgm:presLayoutVars>
          <dgm:chMax val="1"/>
          <dgm:dir/>
          <dgm:resizeHandles val="exact"/>
        </dgm:presLayoutVars>
      </dgm:prSet>
      <dgm:spPr/>
    </dgm:pt>
    <dgm:pt modelId="{7DD600A0-6EFE-4B2A-8C55-3EAC7943127C}" type="pres">
      <dgm:prSet presAssocID="{EF08B7AF-B3DB-48D4-BA8E-A2906F732337}" presName="roof" presStyleLbl="dkBgShp" presStyleIdx="0" presStyleCnt="2" custScaleY="34353" custLinFactNeighborX="0" custLinFactNeighborY="410"/>
      <dgm:spPr/>
    </dgm:pt>
    <dgm:pt modelId="{C905E3EE-FDE7-46D3-9848-F2C206BEEA85}" type="pres">
      <dgm:prSet presAssocID="{EF08B7AF-B3DB-48D4-BA8E-A2906F732337}" presName="pillars" presStyleCnt="0"/>
      <dgm:spPr/>
    </dgm:pt>
    <dgm:pt modelId="{D52B67C1-F150-4D1A-8E14-2A81C7C70A9F}" type="pres">
      <dgm:prSet presAssocID="{EF08B7AF-B3DB-48D4-BA8E-A2906F732337}" presName="pillar1" presStyleLbl="node1" presStyleIdx="0" presStyleCnt="5" custScaleY="118325">
        <dgm:presLayoutVars>
          <dgm:bulletEnabled val="1"/>
        </dgm:presLayoutVars>
      </dgm:prSet>
      <dgm:spPr/>
    </dgm:pt>
    <dgm:pt modelId="{DEB8553B-4EC7-4C54-91D8-53F27F8E20E9}" type="pres">
      <dgm:prSet presAssocID="{6C06C626-D36B-4637-88E8-70BA04CDC6E7}" presName="pillarX" presStyleLbl="node1" presStyleIdx="1" presStyleCnt="5" custScaleY="118325">
        <dgm:presLayoutVars>
          <dgm:bulletEnabled val="1"/>
        </dgm:presLayoutVars>
      </dgm:prSet>
      <dgm:spPr/>
    </dgm:pt>
    <dgm:pt modelId="{191FBE0A-E2C2-4727-AF62-FE901A894081}" type="pres">
      <dgm:prSet presAssocID="{FF59AAC7-427E-49AF-B1FD-031507DAA848}" presName="pillarX" presStyleLbl="node1" presStyleIdx="2" presStyleCnt="5" custScaleY="118325">
        <dgm:presLayoutVars>
          <dgm:bulletEnabled val="1"/>
        </dgm:presLayoutVars>
      </dgm:prSet>
      <dgm:spPr/>
    </dgm:pt>
    <dgm:pt modelId="{3F3A45DE-DC81-4927-8549-70959A2D6BD4}" type="pres">
      <dgm:prSet presAssocID="{B1F8ED0A-5029-46EF-AAD7-CA82A47EF463}" presName="pillarX" presStyleLbl="node1" presStyleIdx="3" presStyleCnt="5" custScaleY="118325">
        <dgm:presLayoutVars>
          <dgm:bulletEnabled val="1"/>
        </dgm:presLayoutVars>
      </dgm:prSet>
      <dgm:spPr/>
    </dgm:pt>
    <dgm:pt modelId="{B0C558CB-4DD4-4DDD-B302-DD68BACBD5CF}" type="pres">
      <dgm:prSet presAssocID="{15508A5B-5AA1-4F2F-ACB8-CA7246F68B90}" presName="pillarX" presStyleLbl="node1" presStyleIdx="4" presStyleCnt="5" custScaleY="118325">
        <dgm:presLayoutVars>
          <dgm:bulletEnabled val="1"/>
        </dgm:presLayoutVars>
      </dgm:prSet>
      <dgm:spPr/>
    </dgm:pt>
    <dgm:pt modelId="{95E097A8-0417-427B-A60A-A9244B048DAF}" type="pres">
      <dgm:prSet presAssocID="{EF08B7AF-B3DB-48D4-BA8E-A2906F732337}" presName="base" presStyleLbl="dkBgShp" presStyleIdx="1" presStyleCnt="2" custFlipVert="1" custScaleY="17114" custLinFactNeighborX="0" custLinFactNeighborY="66216"/>
      <dgm:spPr>
        <a:solidFill>
          <a:srgbClr val="FF6600"/>
        </a:solidFill>
      </dgm:spPr>
    </dgm:pt>
  </dgm:ptLst>
  <dgm:cxnLst>
    <dgm:cxn modelId="{48023908-DA9D-4E4D-893D-322EDB4EDB28}" type="presOf" srcId="{B1F8ED0A-5029-46EF-AAD7-CA82A47EF463}" destId="{3F3A45DE-DC81-4927-8549-70959A2D6BD4}" srcOrd="0" destOrd="0" presId="urn:microsoft.com/office/officeart/2005/8/layout/hList3"/>
    <dgm:cxn modelId="{EC78BE0B-8217-4D19-954D-5FD900A02B6E}" srcId="{6BDA144F-9BB4-40D4-B49A-FB9A2B8BB180}" destId="{07850C19-221C-435C-A193-09D048C9D03E}" srcOrd="2" destOrd="0" parTransId="{C2EE9863-371B-41E6-8564-2781EA659F96}" sibTransId="{1179F0F5-2F1A-4CDD-B278-1DEBBCE6335E}"/>
    <dgm:cxn modelId="{3ED03B0E-D253-4979-8BA5-A1178C672E75}" srcId="{EF08B7AF-B3DB-48D4-BA8E-A2906F732337}" destId="{B1F8ED0A-5029-46EF-AAD7-CA82A47EF463}" srcOrd="3" destOrd="0" parTransId="{D1806FE1-1E23-4434-A2B3-1AA225118504}" sibTransId="{32431C20-D6A9-4DAC-B394-646319DF6CA2}"/>
    <dgm:cxn modelId="{48123711-DC69-4185-AB3E-636ECB849AE8}" srcId="{6BDA144F-9BB4-40D4-B49A-FB9A2B8BB180}" destId="{E70F1CC0-DBE1-46A8-8139-7F6D26DAE42D}" srcOrd="4" destOrd="0" parTransId="{56F6D6B1-AD1D-4F84-A9A3-0A5F6160FFBA}" sibTransId="{84F6D88C-15A2-4DF6-8595-AAA0491A6ADD}"/>
    <dgm:cxn modelId="{7DA3E020-1B7D-4AD2-B5B0-84433986D036}" type="presOf" srcId="{6C06C626-D36B-4637-88E8-70BA04CDC6E7}" destId="{DEB8553B-4EC7-4C54-91D8-53F27F8E20E9}" srcOrd="0" destOrd="0" presId="urn:microsoft.com/office/officeart/2005/8/layout/hList3"/>
    <dgm:cxn modelId="{32D86F35-AC34-4A85-ACC4-07A7FEC7E15A}" type="presOf" srcId="{15508A5B-5AA1-4F2F-ACB8-CA7246F68B90}" destId="{B0C558CB-4DD4-4DDD-B302-DD68BACBD5CF}" srcOrd="0" destOrd="0" presId="urn:microsoft.com/office/officeart/2005/8/layout/hList3"/>
    <dgm:cxn modelId="{86EB133B-FF70-4ED9-BCF6-3F89826C94B0}" type="presOf" srcId="{EF08B7AF-B3DB-48D4-BA8E-A2906F732337}" destId="{7DD600A0-6EFE-4B2A-8C55-3EAC7943127C}" srcOrd="0" destOrd="0" presId="urn:microsoft.com/office/officeart/2005/8/layout/hList3"/>
    <dgm:cxn modelId="{9D864447-7D36-4834-B3D4-4C6549D50B7C}" srcId="{EF08B7AF-B3DB-48D4-BA8E-A2906F732337}" destId="{6C06C626-D36B-4637-88E8-70BA04CDC6E7}" srcOrd="1" destOrd="0" parTransId="{6C34A074-CCD9-4F97-AFB8-CCFAEA5AA106}" sibTransId="{BCE8EAC5-5096-468E-B392-64EF9A66F77E}"/>
    <dgm:cxn modelId="{F65D586C-CF0F-44B5-8B03-202941BD60B1}" type="presOf" srcId="{F06D2B37-F43F-442C-A4F0-34B651B960FF}" destId="{D52B67C1-F150-4D1A-8E14-2A81C7C70A9F}" srcOrd="0" destOrd="0" presId="urn:microsoft.com/office/officeart/2005/8/layout/hList3"/>
    <dgm:cxn modelId="{F400D371-D090-40B7-AE6D-430CDAFB2875}" srcId="{6BDA144F-9BB4-40D4-B49A-FB9A2B8BB180}" destId="{EF08B7AF-B3DB-48D4-BA8E-A2906F732337}" srcOrd="0" destOrd="0" parTransId="{C4749142-09F7-41DE-B453-6824999D2054}" sibTransId="{884169C9-E172-4AFF-92C4-0AAE9DF09BFA}"/>
    <dgm:cxn modelId="{034BF888-DE84-491C-AA88-6D2E87EBBC70}" type="presOf" srcId="{6BDA144F-9BB4-40D4-B49A-FB9A2B8BB180}" destId="{57AE451C-E63C-4821-A61C-929CDFD365AE}" srcOrd="0" destOrd="0" presId="urn:microsoft.com/office/officeart/2005/8/layout/hList3"/>
    <dgm:cxn modelId="{26F851A0-48BF-4B6E-9313-661F37C54390}" srcId="{EF08B7AF-B3DB-48D4-BA8E-A2906F732337}" destId="{F06D2B37-F43F-442C-A4F0-34B651B960FF}" srcOrd="0" destOrd="0" parTransId="{52090BC2-033B-4E5C-992C-95AAA5E438E8}" sibTransId="{C94421FE-16DF-4BD8-B9F5-545C0FBAF47B}"/>
    <dgm:cxn modelId="{B154B0B3-F064-4CDA-9398-207B97A08BB9}" srcId="{6BDA144F-9BB4-40D4-B49A-FB9A2B8BB180}" destId="{122EA765-0D30-4937-82E9-92DEF7B26432}" srcOrd="3" destOrd="0" parTransId="{FA376310-29EA-4467-9B47-4B174D7C6503}" sibTransId="{920C5C90-3AE1-4766-8954-13026E4AF18B}"/>
    <dgm:cxn modelId="{489851BF-11C9-465C-8193-A56149D2829F}" srcId="{EF08B7AF-B3DB-48D4-BA8E-A2906F732337}" destId="{15508A5B-5AA1-4F2F-ACB8-CA7246F68B90}" srcOrd="4" destOrd="0" parTransId="{A1D0F76F-6989-4D76-9128-36D4AA877A2C}" sibTransId="{BA2FD903-532E-4856-88E0-4499B472C12E}"/>
    <dgm:cxn modelId="{C20380CF-C9A7-4B0D-B959-D8DCB7DA1BDF}" srcId="{EF08B7AF-B3DB-48D4-BA8E-A2906F732337}" destId="{FF59AAC7-427E-49AF-B1FD-031507DAA848}" srcOrd="2" destOrd="0" parTransId="{F744E232-C6D4-4917-9293-6C6EE6A4D9CE}" sibTransId="{6949D1CD-7106-4840-948C-BD40CAC5917B}"/>
    <dgm:cxn modelId="{B67FD1E0-DD5A-466C-BE22-DAB9BCC5E5C0}" type="presOf" srcId="{FF59AAC7-427E-49AF-B1FD-031507DAA848}" destId="{191FBE0A-E2C2-4727-AF62-FE901A894081}" srcOrd="0" destOrd="0" presId="urn:microsoft.com/office/officeart/2005/8/layout/hList3"/>
    <dgm:cxn modelId="{AF5407E8-D0C6-4CC3-9C72-120B7D1B614F}" srcId="{6BDA144F-9BB4-40D4-B49A-FB9A2B8BB180}" destId="{BD1DB2C4-1EFB-47AF-B53F-864DDC956E42}" srcOrd="1" destOrd="0" parTransId="{A9194074-13A0-45C1-B541-100582B2FD87}" sibTransId="{E5D5B2A7-04A6-4CD1-ADFC-3F7480203C96}"/>
    <dgm:cxn modelId="{427A4C0D-C774-4F7C-8B12-7BF74D7B0C6E}" type="presParOf" srcId="{57AE451C-E63C-4821-A61C-929CDFD365AE}" destId="{7DD600A0-6EFE-4B2A-8C55-3EAC7943127C}" srcOrd="0" destOrd="0" presId="urn:microsoft.com/office/officeart/2005/8/layout/hList3"/>
    <dgm:cxn modelId="{05C5156A-0D35-44A0-B47F-273CE9F63FF2}" type="presParOf" srcId="{57AE451C-E63C-4821-A61C-929CDFD365AE}" destId="{C905E3EE-FDE7-46D3-9848-F2C206BEEA85}" srcOrd="1" destOrd="0" presId="urn:microsoft.com/office/officeart/2005/8/layout/hList3"/>
    <dgm:cxn modelId="{82EA9661-06F7-462A-95FE-109C42AE33B6}" type="presParOf" srcId="{C905E3EE-FDE7-46D3-9848-F2C206BEEA85}" destId="{D52B67C1-F150-4D1A-8E14-2A81C7C70A9F}" srcOrd="0" destOrd="0" presId="urn:microsoft.com/office/officeart/2005/8/layout/hList3"/>
    <dgm:cxn modelId="{E64DC2DA-18E3-4CF8-B6C3-93FA45A1B56F}" type="presParOf" srcId="{C905E3EE-FDE7-46D3-9848-F2C206BEEA85}" destId="{DEB8553B-4EC7-4C54-91D8-53F27F8E20E9}" srcOrd="1" destOrd="0" presId="urn:microsoft.com/office/officeart/2005/8/layout/hList3"/>
    <dgm:cxn modelId="{0D340603-255F-44DC-AD4A-CB8B874553E5}" type="presParOf" srcId="{C905E3EE-FDE7-46D3-9848-F2C206BEEA85}" destId="{191FBE0A-E2C2-4727-AF62-FE901A894081}" srcOrd="2" destOrd="0" presId="urn:microsoft.com/office/officeart/2005/8/layout/hList3"/>
    <dgm:cxn modelId="{BC071611-36EC-4060-AD63-7F3A002EFB50}" type="presParOf" srcId="{C905E3EE-FDE7-46D3-9848-F2C206BEEA85}" destId="{3F3A45DE-DC81-4927-8549-70959A2D6BD4}" srcOrd="3" destOrd="0" presId="urn:microsoft.com/office/officeart/2005/8/layout/hList3"/>
    <dgm:cxn modelId="{2A76456A-74D5-4180-9D23-3F7898764954}" type="presParOf" srcId="{C905E3EE-FDE7-46D3-9848-F2C206BEEA85}" destId="{B0C558CB-4DD4-4DDD-B302-DD68BACBD5CF}" srcOrd="4" destOrd="0" presId="urn:microsoft.com/office/officeart/2005/8/layout/hList3"/>
    <dgm:cxn modelId="{12D949D4-5CE6-46BB-B37B-295322F3A7EB}" type="presParOf" srcId="{57AE451C-E63C-4821-A61C-929CDFD365AE}" destId="{95E097A8-0417-427B-A60A-A9244B048DA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DA144F-9BB4-40D4-B49A-FB9A2B8BB180}" type="doc">
      <dgm:prSet loTypeId="urn:microsoft.com/office/officeart/2005/8/layout/hLis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F08B7AF-B3DB-48D4-BA8E-A2906F732337}">
      <dgm:prSet custT="1"/>
      <dgm:spPr>
        <a:solidFill>
          <a:srgbClr val="FF6600"/>
        </a:solidFill>
      </dgm:spPr>
      <dgm:t>
        <a:bodyPr/>
        <a:lstStyle/>
        <a:p>
          <a:pPr algn="ctr" rtl="0">
            <a:lnSpc>
              <a:spcPct val="100000"/>
            </a:lnSpc>
          </a:pPr>
          <a:r>
            <a:rPr lang="de-DE" alt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Wie? – Come?</a:t>
          </a:r>
        </a:p>
      </dgm:t>
    </dgm:pt>
    <dgm:pt modelId="{C4749142-09F7-41DE-B453-6824999D2054}" type="parTrans" cxnId="{F400D371-D090-40B7-AE6D-430CDAFB2875}">
      <dgm:prSet/>
      <dgm:spPr/>
      <dgm:t>
        <a:bodyPr/>
        <a:lstStyle/>
        <a:p>
          <a:endParaRPr lang="de-DE"/>
        </a:p>
      </dgm:t>
    </dgm:pt>
    <dgm:pt modelId="{884169C9-E172-4AFF-92C4-0AAE9DF09BFA}" type="sibTrans" cxnId="{F400D371-D090-40B7-AE6D-430CDAFB2875}">
      <dgm:prSet/>
      <dgm:spPr/>
      <dgm:t>
        <a:bodyPr/>
        <a:lstStyle/>
        <a:p>
          <a:endParaRPr lang="de-DE"/>
        </a:p>
      </dgm:t>
    </dgm:pt>
    <dgm:pt modelId="{F06D2B37-F43F-442C-A4F0-34B651B960FF}">
      <dgm:prSet/>
      <dgm:spPr>
        <a:gradFill rotWithShape="0">
          <a:gsLst>
            <a:gs pos="0">
              <a:srgbClr val="FF6600"/>
            </a:gs>
            <a:gs pos="0">
              <a:srgbClr val="F3745F"/>
            </a:gs>
            <a:gs pos="0">
              <a:srgbClr val="FF6600"/>
            </a:gs>
          </a:gsLst>
        </a:gradFill>
      </dgm:spPr>
      <dgm:t>
        <a:bodyPr/>
        <a:lstStyle/>
        <a:p>
          <a:pPr algn="l"/>
          <a:endParaRPr lang="de-DE" dirty="0"/>
        </a:p>
      </dgm:t>
    </dgm:pt>
    <dgm:pt modelId="{52090BC2-033B-4E5C-992C-95AAA5E438E8}" type="parTrans" cxnId="{26F851A0-48BF-4B6E-9313-661F37C54390}">
      <dgm:prSet/>
      <dgm:spPr/>
      <dgm:t>
        <a:bodyPr/>
        <a:lstStyle/>
        <a:p>
          <a:endParaRPr lang="de-DE"/>
        </a:p>
      </dgm:t>
    </dgm:pt>
    <dgm:pt modelId="{C94421FE-16DF-4BD8-B9F5-545C0FBAF47B}" type="sibTrans" cxnId="{26F851A0-48BF-4B6E-9313-661F37C54390}">
      <dgm:prSet/>
      <dgm:spPr/>
      <dgm:t>
        <a:bodyPr/>
        <a:lstStyle/>
        <a:p>
          <a:endParaRPr lang="de-DE"/>
        </a:p>
      </dgm:t>
    </dgm:pt>
    <dgm:pt modelId="{6C06C626-D36B-4637-88E8-70BA04CDC6E7}">
      <dgm:prSet/>
      <dgm:spPr>
        <a:gradFill rotWithShape="0">
          <a:gsLst>
            <a:gs pos="0">
              <a:srgbClr val="FF6600"/>
            </a:gs>
            <a:gs pos="0">
              <a:srgbClr val="F3745F"/>
            </a:gs>
            <a:gs pos="0">
              <a:srgbClr val="FF6600"/>
            </a:gs>
          </a:gsLst>
        </a:gradFill>
      </dgm:spPr>
      <dgm:t>
        <a:bodyPr/>
        <a:lstStyle/>
        <a:p>
          <a:endParaRPr lang="de-DE" altLang="de-DE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C34A074-CCD9-4F97-AFB8-CCFAEA5AA106}" type="parTrans" cxnId="{9D864447-7D36-4834-B3D4-4C6549D50B7C}">
      <dgm:prSet/>
      <dgm:spPr/>
      <dgm:t>
        <a:bodyPr/>
        <a:lstStyle/>
        <a:p>
          <a:endParaRPr lang="de-DE"/>
        </a:p>
      </dgm:t>
    </dgm:pt>
    <dgm:pt modelId="{BCE8EAC5-5096-468E-B392-64EF9A66F77E}" type="sibTrans" cxnId="{9D864447-7D36-4834-B3D4-4C6549D50B7C}">
      <dgm:prSet/>
      <dgm:spPr/>
      <dgm:t>
        <a:bodyPr/>
        <a:lstStyle/>
        <a:p>
          <a:endParaRPr lang="de-DE"/>
        </a:p>
      </dgm:t>
    </dgm:pt>
    <dgm:pt modelId="{FF59AAC7-427E-49AF-B1FD-031507DAA848}">
      <dgm:prSet/>
      <dgm:spPr>
        <a:gradFill rotWithShape="0">
          <a:gsLst>
            <a:gs pos="0">
              <a:srgbClr val="FF6600"/>
            </a:gs>
            <a:gs pos="0">
              <a:srgbClr val="F3745F"/>
            </a:gs>
            <a:gs pos="0">
              <a:srgbClr val="FF6600"/>
            </a:gs>
          </a:gsLst>
        </a:gradFill>
      </dgm:spPr>
      <dgm:t>
        <a:bodyPr/>
        <a:lstStyle/>
        <a:p>
          <a:pPr algn="l"/>
          <a:r>
            <a:rPr lang="de-DE" alt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Damit das Fernsehen diesen Mangel an Frequenzen wettmachen kann, braucht es eine effizientere Technologie: DVB-T2</a:t>
          </a:r>
        </a:p>
        <a:p>
          <a:pPr algn="l"/>
          <a:endParaRPr lang="de-DE" altLang="de-DE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algn="l"/>
          <a:r>
            <a:rPr lang="de-DE" altLang="de-DE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Per </a:t>
          </a:r>
          <a:r>
            <a:rPr lang="de-DE" altLang="de-DE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poter</a:t>
          </a:r>
          <a:r>
            <a:rPr lang="de-DE" altLang="de-DE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rimediare</a:t>
          </a:r>
          <a:r>
            <a:rPr lang="de-DE" altLang="de-DE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la </a:t>
          </a:r>
          <a:r>
            <a:rPr lang="de-DE" altLang="de-DE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mancanza</a:t>
          </a:r>
          <a:r>
            <a:rPr lang="de-DE" altLang="de-DE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di </a:t>
          </a:r>
          <a:r>
            <a:rPr lang="de-DE" altLang="de-DE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frequenze</a:t>
          </a:r>
          <a:r>
            <a:rPr lang="de-DE" altLang="de-DE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bisogna</a:t>
          </a:r>
          <a:r>
            <a:rPr lang="de-DE" altLang="de-DE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addottare</a:t>
          </a:r>
          <a:r>
            <a:rPr lang="de-DE" altLang="de-DE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tecnologie</a:t>
          </a:r>
          <a:r>
            <a:rPr lang="de-DE" altLang="de-DE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più </a:t>
          </a:r>
          <a:r>
            <a:rPr lang="de-DE" altLang="de-DE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avanzate</a:t>
          </a:r>
          <a:r>
            <a:rPr lang="de-DE" altLang="de-DE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: DVB-T2</a:t>
          </a:r>
          <a:endParaRPr lang="de-DE" altLang="de-DE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744E232-C6D4-4917-9293-6C6EE6A4D9CE}" type="parTrans" cxnId="{C20380CF-C9A7-4B0D-B959-D8DCB7DA1BDF}">
      <dgm:prSet/>
      <dgm:spPr/>
      <dgm:t>
        <a:bodyPr/>
        <a:lstStyle/>
        <a:p>
          <a:endParaRPr lang="de-DE"/>
        </a:p>
      </dgm:t>
    </dgm:pt>
    <dgm:pt modelId="{6949D1CD-7106-4840-948C-BD40CAC5917B}" type="sibTrans" cxnId="{C20380CF-C9A7-4B0D-B959-D8DCB7DA1BDF}">
      <dgm:prSet/>
      <dgm:spPr/>
      <dgm:t>
        <a:bodyPr/>
        <a:lstStyle/>
        <a:p>
          <a:endParaRPr lang="de-DE"/>
        </a:p>
      </dgm:t>
    </dgm:pt>
    <dgm:pt modelId="{B1F8ED0A-5029-46EF-AAD7-CA82A47EF463}">
      <dgm:prSet/>
      <dgm:spPr>
        <a:gradFill rotWithShape="0">
          <a:gsLst>
            <a:gs pos="0">
              <a:srgbClr val="FF6600"/>
            </a:gs>
            <a:gs pos="0">
              <a:srgbClr val="F3745F"/>
            </a:gs>
            <a:gs pos="0">
              <a:srgbClr val="FF6600"/>
            </a:gs>
          </a:gsLst>
        </a:gradFill>
      </dgm:spPr>
      <dgm:t>
        <a:bodyPr/>
        <a:lstStyle/>
        <a:p>
          <a:pPr algn="l"/>
          <a:endParaRPr lang="de-DE" altLang="de-DE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1806FE1-1E23-4434-A2B3-1AA225118504}" type="parTrans" cxnId="{3ED03B0E-D253-4979-8BA5-A1178C672E75}">
      <dgm:prSet/>
      <dgm:spPr/>
      <dgm:t>
        <a:bodyPr/>
        <a:lstStyle/>
        <a:p>
          <a:endParaRPr lang="de-DE"/>
        </a:p>
      </dgm:t>
    </dgm:pt>
    <dgm:pt modelId="{32431C20-D6A9-4DAC-B394-646319DF6CA2}" type="sibTrans" cxnId="{3ED03B0E-D253-4979-8BA5-A1178C672E75}">
      <dgm:prSet/>
      <dgm:spPr/>
      <dgm:t>
        <a:bodyPr/>
        <a:lstStyle/>
        <a:p>
          <a:endParaRPr lang="de-DE"/>
        </a:p>
      </dgm:t>
    </dgm:pt>
    <dgm:pt modelId="{15508A5B-5AA1-4F2F-ACB8-CA7246F68B90}">
      <dgm:prSet/>
      <dgm:spPr>
        <a:gradFill rotWithShape="0">
          <a:gsLst>
            <a:gs pos="0">
              <a:srgbClr val="FF6600"/>
            </a:gs>
            <a:gs pos="0">
              <a:srgbClr val="F3745F"/>
            </a:gs>
            <a:gs pos="0">
              <a:srgbClr val="FF6600"/>
            </a:gs>
          </a:gsLst>
        </a:gradFill>
      </dgm:spPr>
      <dgm:t>
        <a:bodyPr/>
        <a:lstStyle/>
        <a:p>
          <a:pPr algn="l"/>
          <a:endParaRPr lang="de-DE" altLang="de-DE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1D0F76F-6989-4D76-9128-36D4AA877A2C}" type="parTrans" cxnId="{489851BF-11C9-465C-8193-A56149D2829F}">
      <dgm:prSet/>
      <dgm:spPr/>
      <dgm:t>
        <a:bodyPr/>
        <a:lstStyle/>
        <a:p>
          <a:endParaRPr lang="de-DE"/>
        </a:p>
      </dgm:t>
    </dgm:pt>
    <dgm:pt modelId="{BA2FD903-532E-4856-88E0-4499B472C12E}" type="sibTrans" cxnId="{489851BF-11C9-465C-8193-A56149D2829F}">
      <dgm:prSet/>
      <dgm:spPr/>
      <dgm:t>
        <a:bodyPr/>
        <a:lstStyle/>
        <a:p>
          <a:endParaRPr lang="de-DE"/>
        </a:p>
      </dgm:t>
    </dgm:pt>
    <dgm:pt modelId="{BD1DB2C4-1EFB-47AF-B53F-864DDC956E42}">
      <dgm:prSet/>
      <dgm:spPr/>
      <dgm:t>
        <a:bodyPr/>
        <a:lstStyle/>
        <a:p>
          <a:endParaRPr lang="de-DE"/>
        </a:p>
      </dgm:t>
    </dgm:pt>
    <dgm:pt modelId="{A9194074-13A0-45C1-B541-100582B2FD87}" type="parTrans" cxnId="{AF5407E8-D0C6-4CC3-9C72-120B7D1B614F}">
      <dgm:prSet/>
      <dgm:spPr/>
      <dgm:t>
        <a:bodyPr/>
        <a:lstStyle/>
        <a:p>
          <a:endParaRPr lang="de-DE"/>
        </a:p>
      </dgm:t>
    </dgm:pt>
    <dgm:pt modelId="{E5D5B2A7-04A6-4CD1-ADFC-3F7480203C96}" type="sibTrans" cxnId="{AF5407E8-D0C6-4CC3-9C72-120B7D1B614F}">
      <dgm:prSet/>
      <dgm:spPr/>
      <dgm:t>
        <a:bodyPr/>
        <a:lstStyle/>
        <a:p>
          <a:endParaRPr lang="de-DE"/>
        </a:p>
      </dgm:t>
    </dgm:pt>
    <dgm:pt modelId="{07850C19-221C-435C-A193-09D048C9D03E}">
      <dgm:prSet/>
      <dgm:spPr/>
      <dgm:t>
        <a:bodyPr/>
        <a:lstStyle/>
        <a:p>
          <a:endParaRPr lang="de-DE"/>
        </a:p>
      </dgm:t>
    </dgm:pt>
    <dgm:pt modelId="{C2EE9863-371B-41E6-8564-2781EA659F96}" type="parTrans" cxnId="{EC78BE0B-8217-4D19-954D-5FD900A02B6E}">
      <dgm:prSet/>
      <dgm:spPr/>
      <dgm:t>
        <a:bodyPr/>
        <a:lstStyle/>
        <a:p>
          <a:endParaRPr lang="de-DE"/>
        </a:p>
      </dgm:t>
    </dgm:pt>
    <dgm:pt modelId="{1179F0F5-2F1A-4CDD-B278-1DEBBCE6335E}" type="sibTrans" cxnId="{EC78BE0B-8217-4D19-954D-5FD900A02B6E}">
      <dgm:prSet/>
      <dgm:spPr/>
      <dgm:t>
        <a:bodyPr/>
        <a:lstStyle/>
        <a:p>
          <a:endParaRPr lang="de-DE"/>
        </a:p>
      </dgm:t>
    </dgm:pt>
    <dgm:pt modelId="{122EA765-0D30-4937-82E9-92DEF7B26432}">
      <dgm:prSet/>
      <dgm:spPr/>
      <dgm:t>
        <a:bodyPr/>
        <a:lstStyle/>
        <a:p>
          <a:endParaRPr lang="de-DE"/>
        </a:p>
      </dgm:t>
    </dgm:pt>
    <dgm:pt modelId="{FA376310-29EA-4467-9B47-4B174D7C6503}" type="parTrans" cxnId="{B154B0B3-F064-4CDA-9398-207B97A08BB9}">
      <dgm:prSet/>
      <dgm:spPr/>
      <dgm:t>
        <a:bodyPr/>
        <a:lstStyle/>
        <a:p>
          <a:endParaRPr lang="de-DE"/>
        </a:p>
      </dgm:t>
    </dgm:pt>
    <dgm:pt modelId="{920C5C90-3AE1-4766-8954-13026E4AF18B}" type="sibTrans" cxnId="{B154B0B3-F064-4CDA-9398-207B97A08BB9}">
      <dgm:prSet/>
      <dgm:spPr/>
      <dgm:t>
        <a:bodyPr/>
        <a:lstStyle/>
        <a:p>
          <a:endParaRPr lang="de-DE"/>
        </a:p>
      </dgm:t>
    </dgm:pt>
    <dgm:pt modelId="{E70F1CC0-DBE1-46A8-8139-7F6D26DAE42D}">
      <dgm:prSet/>
      <dgm:spPr/>
      <dgm:t>
        <a:bodyPr/>
        <a:lstStyle/>
        <a:p>
          <a:endParaRPr lang="de-DE"/>
        </a:p>
      </dgm:t>
    </dgm:pt>
    <dgm:pt modelId="{56F6D6B1-AD1D-4F84-A9A3-0A5F6160FFBA}" type="parTrans" cxnId="{48123711-DC69-4185-AB3E-636ECB849AE8}">
      <dgm:prSet/>
      <dgm:spPr/>
      <dgm:t>
        <a:bodyPr/>
        <a:lstStyle/>
        <a:p>
          <a:endParaRPr lang="de-DE"/>
        </a:p>
      </dgm:t>
    </dgm:pt>
    <dgm:pt modelId="{84F6D88C-15A2-4DF6-8595-AAA0491A6ADD}" type="sibTrans" cxnId="{48123711-DC69-4185-AB3E-636ECB849AE8}">
      <dgm:prSet/>
      <dgm:spPr/>
      <dgm:t>
        <a:bodyPr/>
        <a:lstStyle/>
        <a:p>
          <a:endParaRPr lang="de-DE"/>
        </a:p>
      </dgm:t>
    </dgm:pt>
    <dgm:pt modelId="{57AE451C-E63C-4821-A61C-929CDFD365AE}" type="pres">
      <dgm:prSet presAssocID="{6BDA144F-9BB4-40D4-B49A-FB9A2B8BB180}" presName="composite" presStyleCnt="0">
        <dgm:presLayoutVars>
          <dgm:chMax val="1"/>
          <dgm:dir/>
          <dgm:resizeHandles val="exact"/>
        </dgm:presLayoutVars>
      </dgm:prSet>
      <dgm:spPr/>
    </dgm:pt>
    <dgm:pt modelId="{7DD600A0-6EFE-4B2A-8C55-3EAC7943127C}" type="pres">
      <dgm:prSet presAssocID="{EF08B7AF-B3DB-48D4-BA8E-A2906F732337}" presName="roof" presStyleLbl="dkBgShp" presStyleIdx="0" presStyleCnt="2" custScaleY="34353" custLinFactNeighborX="0" custLinFactNeighborY="410"/>
      <dgm:spPr/>
    </dgm:pt>
    <dgm:pt modelId="{C905E3EE-FDE7-46D3-9848-F2C206BEEA85}" type="pres">
      <dgm:prSet presAssocID="{EF08B7AF-B3DB-48D4-BA8E-A2906F732337}" presName="pillars" presStyleCnt="0"/>
      <dgm:spPr/>
    </dgm:pt>
    <dgm:pt modelId="{D52B67C1-F150-4D1A-8E14-2A81C7C70A9F}" type="pres">
      <dgm:prSet presAssocID="{EF08B7AF-B3DB-48D4-BA8E-A2906F732337}" presName="pillar1" presStyleLbl="node1" presStyleIdx="0" presStyleCnt="5" custScaleY="118325">
        <dgm:presLayoutVars>
          <dgm:bulletEnabled val="1"/>
        </dgm:presLayoutVars>
      </dgm:prSet>
      <dgm:spPr/>
    </dgm:pt>
    <dgm:pt modelId="{DEB8553B-4EC7-4C54-91D8-53F27F8E20E9}" type="pres">
      <dgm:prSet presAssocID="{6C06C626-D36B-4637-88E8-70BA04CDC6E7}" presName="pillarX" presStyleLbl="node1" presStyleIdx="1" presStyleCnt="5" custScaleY="118325">
        <dgm:presLayoutVars>
          <dgm:bulletEnabled val="1"/>
        </dgm:presLayoutVars>
      </dgm:prSet>
      <dgm:spPr/>
    </dgm:pt>
    <dgm:pt modelId="{191FBE0A-E2C2-4727-AF62-FE901A894081}" type="pres">
      <dgm:prSet presAssocID="{FF59AAC7-427E-49AF-B1FD-031507DAA848}" presName="pillarX" presStyleLbl="node1" presStyleIdx="2" presStyleCnt="5" custScaleY="118325">
        <dgm:presLayoutVars>
          <dgm:bulletEnabled val="1"/>
        </dgm:presLayoutVars>
      </dgm:prSet>
      <dgm:spPr/>
    </dgm:pt>
    <dgm:pt modelId="{3F3A45DE-DC81-4927-8549-70959A2D6BD4}" type="pres">
      <dgm:prSet presAssocID="{B1F8ED0A-5029-46EF-AAD7-CA82A47EF463}" presName="pillarX" presStyleLbl="node1" presStyleIdx="3" presStyleCnt="5" custScaleY="118325">
        <dgm:presLayoutVars>
          <dgm:bulletEnabled val="1"/>
        </dgm:presLayoutVars>
      </dgm:prSet>
      <dgm:spPr/>
    </dgm:pt>
    <dgm:pt modelId="{B0C558CB-4DD4-4DDD-B302-DD68BACBD5CF}" type="pres">
      <dgm:prSet presAssocID="{15508A5B-5AA1-4F2F-ACB8-CA7246F68B90}" presName="pillarX" presStyleLbl="node1" presStyleIdx="4" presStyleCnt="5" custScaleY="118325">
        <dgm:presLayoutVars>
          <dgm:bulletEnabled val="1"/>
        </dgm:presLayoutVars>
      </dgm:prSet>
      <dgm:spPr/>
    </dgm:pt>
    <dgm:pt modelId="{95E097A8-0417-427B-A60A-A9244B048DAF}" type="pres">
      <dgm:prSet presAssocID="{EF08B7AF-B3DB-48D4-BA8E-A2906F732337}" presName="base" presStyleLbl="dkBgShp" presStyleIdx="1" presStyleCnt="2" custFlipVert="1" custScaleY="17114" custLinFactNeighborX="0" custLinFactNeighborY="66216"/>
      <dgm:spPr>
        <a:solidFill>
          <a:srgbClr val="FF6600"/>
        </a:solidFill>
      </dgm:spPr>
    </dgm:pt>
  </dgm:ptLst>
  <dgm:cxnLst>
    <dgm:cxn modelId="{48023908-DA9D-4E4D-893D-322EDB4EDB28}" type="presOf" srcId="{B1F8ED0A-5029-46EF-AAD7-CA82A47EF463}" destId="{3F3A45DE-DC81-4927-8549-70959A2D6BD4}" srcOrd="0" destOrd="0" presId="urn:microsoft.com/office/officeart/2005/8/layout/hList3"/>
    <dgm:cxn modelId="{EC78BE0B-8217-4D19-954D-5FD900A02B6E}" srcId="{6BDA144F-9BB4-40D4-B49A-FB9A2B8BB180}" destId="{07850C19-221C-435C-A193-09D048C9D03E}" srcOrd="2" destOrd="0" parTransId="{C2EE9863-371B-41E6-8564-2781EA659F96}" sibTransId="{1179F0F5-2F1A-4CDD-B278-1DEBBCE6335E}"/>
    <dgm:cxn modelId="{3ED03B0E-D253-4979-8BA5-A1178C672E75}" srcId="{EF08B7AF-B3DB-48D4-BA8E-A2906F732337}" destId="{B1F8ED0A-5029-46EF-AAD7-CA82A47EF463}" srcOrd="3" destOrd="0" parTransId="{D1806FE1-1E23-4434-A2B3-1AA225118504}" sibTransId="{32431C20-D6A9-4DAC-B394-646319DF6CA2}"/>
    <dgm:cxn modelId="{48123711-DC69-4185-AB3E-636ECB849AE8}" srcId="{6BDA144F-9BB4-40D4-B49A-FB9A2B8BB180}" destId="{E70F1CC0-DBE1-46A8-8139-7F6D26DAE42D}" srcOrd="4" destOrd="0" parTransId="{56F6D6B1-AD1D-4F84-A9A3-0A5F6160FFBA}" sibTransId="{84F6D88C-15A2-4DF6-8595-AAA0491A6ADD}"/>
    <dgm:cxn modelId="{7DA3E020-1B7D-4AD2-B5B0-84433986D036}" type="presOf" srcId="{6C06C626-D36B-4637-88E8-70BA04CDC6E7}" destId="{DEB8553B-4EC7-4C54-91D8-53F27F8E20E9}" srcOrd="0" destOrd="0" presId="urn:microsoft.com/office/officeart/2005/8/layout/hList3"/>
    <dgm:cxn modelId="{32D86F35-AC34-4A85-ACC4-07A7FEC7E15A}" type="presOf" srcId="{15508A5B-5AA1-4F2F-ACB8-CA7246F68B90}" destId="{B0C558CB-4DD4-4DDD-B302-DD68BACBD5CF}" srcOrd="0" destOrd="0" presId="urn:microsoft.com/office/officeart/2005/8/layout/hList3"/>
    <dgm:cxn modelId="{86EB133B-FF70-4ED9-BCF6-3F89826C94B0}" type="presOf" srcId="{EF08B7AF-B3DB-48D4-BA8E-A2906F732337}" destId="{7DD600A0-6EFE-4B2A-8C55-3EAC7943127C}" srcOrd="0" destOrd="0" presId="urn:microsoft.com/office/officeart/2005/8/layout/hList3"/>
    <dgm:cxn modelId="{9D864447-7D36-4834-B3D4-4C6549D50B7C}" srcId="{EF08B7AF-B3DB-48D4-BA8E-A2906F732337}" destId="{6C06C626-D36B-4637-88E8-70BA04CDC6E7}" srcOrd="1" destOrd="0" parTransId="{6C34A074-CCD9-4F97-AFB8-CCFAEA5AA106}" sibTransId="{BCE8EAC5-5096-468E-B392-64EF9A66F77E}"/>
    <dgm:cxn modelId="{F65D586C-CF0F-44B5-8B03-202941BD60B1}" type="presOf" srcId="{F06D2B37-F43F-442C-A4F0-34B651B960FF}" destId="{D52B67C1-F150-4D1A-8E14-2A81C7C70A9F}" srcOrd="0" destOrd="0" presId="urn:microsoft.com/office/officeart/2005/8/layout/hList3"/>
    <dgm:cxn modelId="{F400D371-D090-40B7-AE6D-430CDAFB2875}" srcId="{6BDA144F-9BB4-40D4-B49A-FB9A2B8BB180}" destId="{EF08B7AF-B3DB-48D4-BA8E-A2906F732337}" srcOrd="0" destOrd="0" parTransId="{C4749142-09F7-41DE-B453-6824999D2054}" sibTransId="{884169C9-E172-4AFF-92C4-0AAE9DF09BFA}"/>
    <dgm:cxn modelId="{034BF888-DE84-491C-AA88-6D2E87EBBC70}" type="presOf" srcId="{6BDA144F-9BB4-40D4-B49A-FB9A2B8BB180}" destId="{57AE451C-E63C-4821-A61C-929CDFD365AE}" srcOrd="0" destOrd="0" presId="urn:microsoft.com/office/officeart/2005/8/layout/hList3"/>
    <dgm:cxn modelId="{26F851A0-48BF-4B6E-9313-661F37C54390}" srcId="{EF08B7AF-B3DB-48D4-BA8E-A2906F732337}" destId="{F06D2B37-F43F-442C-A4F0-34B651B960FF}" srcOrd="0" destOrd="0" parTransId="{52090BC2-033B-4E5C-992C-95AAA5E438E8}" sibTransId="{C94421FE-16DF-4BD8-B9F5-545C0FBAF47B}"/>
    <dgm:cxn modelId="{B154B0B3-F064-4CDA-9398-207B97A08BB9}" srcId="{6BDA144F-9BB4-40D4-B49A-FB9A2B8BB180}" destId="{122EA765-0D30-4937-82E9-92DEF7B26432}" srcOrd="3" destOrd="0" parTransId="{FA376310-29EA-4467-9B47-4B174D7C6503}" sibTransId="{920C5C90-3AE1-4766-8954-13026E4AF18B}"/>
    <dgm:cxn modelId="{489851BF-11C9-465C-8193-A56149D2829F}" srcId="{EF08B7AF-B3DB-48D4-BA8E-A2906F732337}" destId="{15508A5B-5AA1-4F2F-ACB8-CA7246F68B90}" srcOrd="4" destOrd="0" parTransId="{A1D0F76F-6989-4D76-9128-36D4AA877A2C}" sibTransId="{BA2FD903-532E-4856-88E0-4499B472C12E}"/>
    <dgm:cxn modelId="{C20380CF-C9A7-4B0D-B959-D8DCB7DA1BDF}" srcId="{EF08B7AF-B3DB-48D4-BA8E-A2906F732337}" destId="{FF59AAC7-427E-49AF-B1FD-031507DAA848}" srcOrd="2" destOrd="0" parTransId="{F744E232-C6D4-4917-9293-6C6EE6A4D9CE}" sibTransId="{6949D1CD-7106-4840-948C-BD40CAC5917B}"/>
    <dgm:cxn modelId="{B67FD1E0-DD5A-466C-BE22-DAB9BCC5E5C0}" type="presOf" srcId="{FF59AAC7-427E-49AF-B1FD-031507DAA848}" destId="{191FBE0A-E2C2-4727-AF62-FE901A894081}" srcOrd="0" destOrd="0" presId="urn:microsoft.com/office/officeart/2005/8/layout/hList3"/>
    <dgm:cxn modelId="{AF5407E8-D0C6-4CC3-9C72-120B7D1B614F}" srcId="{6BDA144F-9BB4-40D4-B49A-FB9A2B8BB180}" destId="{BD1DB2C4-1EFB-47AF-B53F-864DDC956E42}" srcOrd="1" destOrd="0" parTransId="{A9194074-13A0-45C1-B541-100582B2FD87}" sibTransId="{E5D5B2A7-04A6-4CD1-ADFC-3F7480203C96}"/>
    <dgm:cxn modelId="{427A4C0D-C774-4F7C-8B12-7BF74D7B0C6E}" type="presParOf" srcId="{57AE451C-E63C-4821-A61C-929CDFD365AE}" destId="{7DD600A0-6EFE-4B2A-8C55-3EAC7943127C}" srcOrd="0" destOrd="0" presId="urn:microsoft.com/office/officeart/2005/8/layout/hList3"/>
    <dgm:cxn modelId="{05C5156A-0D35-44A0-B47F-273CE9F63FF2}" type="presParOf" srcId="{57AE451C-E63C-4821-A61C-929CDFD365AE}" destId="{C905E3EE-FDE7-46D3-9848-F2C206BEEA85}" srcOrd="1" destOrd="0" presId="urn:microsoft.com/office/officeart/2005/8/layout/hList3"/>
    <dgm:cxn modelId="{82EA9661-06F7-462A-95FE-109C42AE33B6}" type="presParOf" srcId="{C905E3EE-FDE7-46D3-9848-F2C206BEEA85}" destId="{D52B67C1-F150-4D1A-8E14-2A81C7C70A9F}" srcOrd="0" destOrd="0" presId="urn:microsoft.com/office/officeart/2005/8/layout/hList3"/>
    <dgm:cxn modelId="{E64DC2DA-18E3-4CF8-B6C3-93FA45A1B56F}" type="presParOf" srcId="{C905E3EE-FDE7-46D3-9848-F2C206BEEA85}" destId="{DEB8553B-4EC7-4C54-91D8-53F27F8E20E9}" srcOrd="1" destOrd="0" presId="urn:microsoft.com/office/officeart/2005/8/layout/hList3"/>
    <dgm:cxn modelId="{0D340603-255F-44DC-AD4A-CB8B874553E5}" type="presParOf" srcId="{C905E3EE-FDE7-46D3-9848-F2C206BEEA85}" destId="{191FBE0A-E2C2-4727-AF62-FE901A894081}" srcOrd="2" destOrd="0" presId="urn:microsoft.com/office/officeart/2005/8/layout/hList3"/>
    <dgm:cxn modelId="{BC071611-36EC-4060-AD63-7F3A002EFB50}" type="presParOf" srcId="{C905E3EE-FDE7-46D3-9848-F2C206BEEA85}" destId="{3F3A45DE-DC81-4927-8549-70959A2D6BD4}" srcOrd="3" destOrd="0" presId="urn:microsoft.com/office/officeart/2005/8/layout/hList3"/>
    <dgm:cxn modelId="{2A76456A-74D5-4180-9D23-3F7898764954}" type="presParOf" srcId="{C905E3EE-FDE7-46D3-9848-F2C206BEEA85}" destId="{B0C558CB-4DD4-4DDD-B302-DD68BACBD5CF}" srcOrd="4" destOrd="0" presId="urn:microsoft.com/office/officeart/2005/8/layout/hList3"/>
    <dgm:cxn modelId="{12D949D4-5CE6-46BB-B37B-295322F3A7EB}" type="presParOf" srcId="{57AE451C-E63C-4821-A61C-929CDFD365AE}" destId="{95E097A8-0417-427B-A60A-A9244B048DA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DA144F-9BB4-40D4-B49A-FB9A2B8BB180}" type="doc">
      <dgm:prSet loTypeId="urn:microsoft.com/office/officeart/2005/8/layout/hLis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F08B7AF-B3DB-48D4-BA8E-A2906F732337}">
      <dgm:prSet custT="1"/>
      <dgm:spPr>
        <a:solidFill>
          <a:srgbClr val="FF6600"/>
        </a:solidFill>
      </dgm:spPr>
      <dgm:t>
        <a:bodyPr/>
        <a:lstStyle/>
        <a:p>
          <a:pPr algn="ctr" rtl="0">
            <a:lnSpc>
              <a:spcPct val="100000"/>
            </a:lnSpc>
          </a:pPr>
          <a:r>
            <a:rPr lang="de-DE" alt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Folgen – </a:t>
          </a:r>
          <a:r>
            <a:rPr lang="de-DE" altLang="de-DE" sz="14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Conseguenze</a:t>
          </a:r>
          <a:endParaRPr lang="de-DE" altLang="de-DE" sz="1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4749142-09F7-41DE-B453-6824999D2054}" type="parTrans" cxnId="{F400D371-D090-40B7-AE6D-430CDAFB2875}">
      <dgm:prSet/>
      <dgm:spPr/>
      <dgm:t>
        <a:bodyPr/>
        <a:lstStyle/>
        <a:p>
          <a:endParaRPr lang="de-DE"/>
        </a:p>
      </dgm:t>
    </dgm:pt>
    <dgm:pt modelId="{884169C9-E172-4AFF-92C4-0AAE9DF09BFA}" type="sibTrans" cxnId="{F400D371-D090-40B7-AE6D-430CDAFB2875}">
      <dgm:prSet/>
      <dgm:spPr/>
      <dgm:t>
        <a:bodyPr/>
        <a:lstStyle/>
        <a:p>
          <a:endParaRPr lang="de-DE"/>
        </a:p>
      </dgm:t>
    </dgm:pt>
    <dgm:pt modelId="{F06D2B37-F43F-442C-A4F0-34B651B960FF}">
      <dgm:prSet/>
      <dgm:spPr>
        <a:gradFill rotWithShape="0">
          <a:gsLst>
            <a:gs pos="0">
              <a:srgbClr val="FF6600"/>
            </a:gs>
            <a:gs pos="0">
              <a:srgbClr val="F3745F"/>
            </a:gs>
            <a:gs pos="0">
              <a:srgbClr val="FF6600"/>
            </a:gs>
          </a:gsLst>
        </a:gradFill>
      </dgm:spPr>
      <dgm:t>
        <a:bodyPr/>
        <a:lstStyle/>
        <a:p>
          <a:pPr algn="l"/>
          <a:endParaRPr lang="de-DE" dirty="0"/>
        </a:p>
      </dgm:t>
    </dgm:pt>
    <dgm:pt modelId="{52090BC2-033B-4E5C-992C-95AAA5E438E8}" type="parTrans" cxnId="{26F851A0-48BF-4B6E-9313-661F37C54390}">
      <dgm:prSet/>
      <dgm:spPr/>
      <dgm:t>
        <a:bodyPr/>
        <a:lstStyle/>
        <a:p>
          <a:endParaRPr lang="de-DE"/>
        </a:p>
      </dgm:t>
    </dgm:pt>
    <dgm:pt modelId="{C94421FE-16DF-4BD8-B9F5-545C0FBAF47B}" type="sibTrans" cxnId="{26F851A0-48BF-4B6E-9313-661F37C54390}">
      <dgm:prSet/>
      <dgm:spPr/>
      <dgm:t>
        <a:bodyPr/>
        <a:lstStyle/>
        <a:p>
          <a:endParaRPr lang="de-DE"/>
        </a:p>
      </dgm:t>
    </dgm:pt>
    <dgm:pt modelId="{6C06C626-D36B-4637-88E8-70BA04CDC6E7}">
      <dgm:prSet/>
      <dgm:spPr>
        <a:gradFill rotWithShape="0">
          <a:gsLst>
            <a:gs pos="0">
              <a:srgbClr val="FF6600"/>
            </a:gs>
            <a:gs pos="0">
              <a:srgbClr val="F3745F"/>
            </a:gs>
            <a:gs pos="0">
              <a:srgbClr val="FF6600"/>
            </a:gs>
          </a:gsLst>
        </a:gradFill>
      </dgm:spPr>
      <dgm:t>
        <a:bodyPr/>
        <a:lstStyle/>
        <a:p>
          <a:endParaRPr lang="de-DE" altLang="de-DE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C34A074-CCD9-4F97-AFB8-CCFAEA5AA106}" type="parTrans" cxnId="{9D864447-7D36-4834-B3D4-4C6549D50B7C}">
      <dgm:prSet/>
      <dgm:spPr/>
      <dgm:t>
        <a:bodyPr/>
        <a:lstStyle/>
        <a:p>
          <a:endParaRPr lang="de-DE"/>
        </a:p>
      </dgm:t>
    </dgm:pt>
    <dgm:pt modelId="{BCE8EAC5-5096-468E-B392-64EF9A66F77E}" type="sibTrans" cxnId="{9D864447-7D36-4834-B3D4-4C6549D50B7C}">
      <dgm:prSet/>
      <dgm:spPr/>
      <dgm:t>
        <a:bodyPr/>
        <a:lstStyle/>
        <a:p>
          <a:endParaRPr lang="de-DE"/>
        </a:p>
      </dgm:t>
    </dgm:pt>
    <dgm:pt modelId="{FF59AAC7-427E-49AF-B1FD-031507DAA848}">
      <dgm:prSet/>
      <dgm:spPr>
        <a:gradFill rotWithShape="0">
          <a:gsLst>
            <a:gs pos="0">
              <a:srgbClr val="FF6600"/>
            </a:gs>
            <a:gs pos="0">
              <a:srgbClr val="F3745F"/>
            </a:gs>
            <a:gs pos="0">
              <a:srgbClr val="FF6600"/>
            </a:gs>
          </a:gsLst>
        </a:gradFill>
      </dgm:spPr>
      <dgm:t>
        <a:bodyPr/>
        <a:lstStyle/>
        <a:p>
          <a:pPr algn="l"/>
          <a:endParaRPr lang="de-DE" altLang="de-DE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744E232-C6D4-4917-9293-6C6EE6A4D9CE}" type="parTrans" cxnId="{C20380CF-C9A7-4B0D-B959-D8DCB7DA1BDF}">
      <dgm:prSet/>
      <dgm:spPr/>
      <dgm:t>
        <a:bodyPr/>
        <a:lstStyle/>
        <a:p>
          <a:endParaRPr lang="de-DE"/>
        </a:p>
      </dgm:t>
    </dgm:pt>
    <dgm:pt modelId="{6949D1CD-7106-4840-948C-BD40CAC5917B}" type="sibTrans" cxnId="{C20380CF-C9A7-4B0D-B959-D8DCB7DA1BDF}">
      <dgm:prSet/>
      <dgm:spPr/>
      <dgm:t>
        <a:bodyPr/>
        <a:lstStyle/>
        <a:p>
          <a:endParaRPr lang="de-DE"/>
        </a:p>
      </dgm:t>
    </dgm:pt>
    <dgm:pt modelId="{B1F8ED0A-5029-46EF-AAD7-CA82A47EF463}">
      <dgm:prSet/>
      <dgm:spPr>
        <a:gradFill rotWithShape="0">
          <a:gsLst>
            <a:gs pos="0">
              <a:srgbClr val="FF6600"/>
            </a:gs>
            <a:gs pos="0">
              <a:srgbClr val="F3745F"/>
            </a:gs>
            <a:gs pos="0">
              <a:srgbClr val="FF6600"/>
            </a:gs>
          </a:gsLst>
        </a:gradFill>
      </dgm:spPr>
      <dgm:t>
        <a:bodyPr/>
        <a:lstStyle/>
        <a:p>
          <a:pPr algn="l"/>
          <a:r>
            <a:rPr lang="de-DE" alt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Folgen für den Zuschauer:</a:t>
          </a:r>
        </a:p>
        <a:p>
          <a:pPr algn="l"/>
          <a:r>
            <a:rPr lang="de-DE" alt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neuer Fernseher oder </a:t>
          </a:r>
          <a:r>
            <a:rPr lang="de-DE" altLang="de-DE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Settop</a:t>
          </a:r>
          <a:r>
            <a:rPr lang="de-DE" alt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-Box</a:t>
          </a:r>
        </a:p>
        <a:p>
          <a:pPr algn="l"/>
          <a:endParaRPr lang="de-DE" altLang="de-DE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algn="l"/>
          <a:r>
            <a:rPr lang="de-DE" altLang="de-DE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Conseguenze</a:t>
          </a:r>
          <a:r>
            <a:rPr lang="de-DE" alt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per </a:t>
          </a:r>
          <a:r>
            <a:rPr lang="de-DE" altLang="de-DE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il</a:t>
          </a:r>
          <a:r>
            <a:rPr lang="de-DE" alt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telespettatore</a:t>
          </a:r>
          <a:r>
            <a:rPr lang="de-DE" alt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:</a:t>
          </a:r>
        </a:p>
        <a:p>
          <a:pPr algn="l"/>
          <a:r>
            <a:rPr lang="de-DE" altLang="de-DE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un</a:t>
          </a:r>
          <a:r>
            <a:rPr lang="de-DE" alt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nuovo</a:t>
          </a:r>
          <a:r>
            <a:rPr lang="de-DE" alt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televisore</a:t>
          </a:r>
          <a:r>
            <a:rPr lang="de-DE" alt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o </a:t>
          </a:r>
          <a:r>
            <a:rPr lang="de-DE" altLang="de-DE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una</a:t>
          </a:r>
          <a:r>
            <a:rPr lang="de-DE" alt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settop</a:t>
          </a:r>
          <a:r>
            <a:rPr lang="de-DE" alt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-box</a:t>
          </a:r>
        </a:p>
      </dgm:t>
    </dgm:pt>
    <dgm:pt modelId="{D1806FE1-1E23-4434-A2B3-1AA225118504}" type="parTrans" cxnId="{3ED03B0E-D253-4979-8BA5-A1178C672E75}">
      <dgm:prSet/>
      <dgm:spPr/>
      <dgm:t>
        <a:bodyPr/>
        <a:lstStyle/>
        <a:p>
          <a:endParaRPr lang="de-DE"/>
        </a:p>
      </dgm:t>
    </dgm:pt>
    <dgm:pt modelId="{32431C20-D6A9-4DAC-B394-646319DF6CA2}" type="sibTrans" cxnId="{3ED03B0E-D253-4979-8BA5-A1178C672E75}">
      <dgm:prSet/>
      <dgm:spPr/>
      <dgm:t>
        <a:bodyPr/>
        <a:lstStyle/>
        <a:p>
          <a:endParaRPr lang="de-DE"/>
        </a:p>
      </dgm:t>
    </dgm:pt>
    <dgm:pt modelId="{15508A5B-5AA1-4F2F-ACB8-CA7246F68B90}">
      <dgm:prSet/>
      <dgm:spPr>
        <a:gradFill rotWithShape="0">
          <a:gsLst>
            <a:gs pos="0">
              <a:srgbClr val="FF6600"/>
            </a:gs>
            <a:gs pos="0">
              <a:srgbClr val="F3745F"/>
            </a:gs>
            <a:gs pos="0">
              <a:srgbClr val="FF6600"/>
            </a:gs>
          </a:gsLst>
        </a:gradFill>
      </dgm:spPr>
      <dgm:t>
        <a:bodyPr/>
        <a:lstStyle/>
        <a:p>
          <a:pPr algn="l"/>
          <a:r>
            <a:rPr lang="de-DE" alt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Folgen für die Fernsehbetreiber:</a:t>
          </a:r>
          <a:br>
            <a:rPr lang="de-DE" alt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</a:br>
          <a:r>
            <a:rPr lang="de-DE" alt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neue Sendegeräte</a:t>
          </a:r>
        </a:p>
        <a:p>
          <a:pPr algn="l"/>
          <a:r>
            <a:rPr lang="de-DE" altLang="de-DE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Investionssumme</a:t>
          </a:r>
          <a:r>
            <a:rPr lang="de-DE" alt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der RAS rund 2,5 M€</a:t>
          </a:r>
        </a:p>
        <a:p>
          <a:pPr algn="l"/>
          <a:endParaRPr lang="de-DE" altLang="de-DE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algn="l"/>
          <a:r>
            <a:rPr lang="de-DE" altLang="de-DE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Conseguenze</a:t>
          </a:r>
          <a:r>
            <a:rPr lang="de-DE" alt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per </a:t>
          </a:r>
          <a:r>
            <a:rPr lang="de-DE" altLang="de-DE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gli</a:t>
          </a:r>
          <a:r>
            <a:rPr lang="de-DE" alt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operatori</a:t>
          </a:r>
          <a:r>
            <a:rPr lang="de-DE" alt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televisivi</a:t>
          </a:r>
          <a:r>
            <a:rPr lang="de-DE" alt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: </a:t>
          </a:r>
          <a:r>
            <a:rPr lang="de-DE" altLang="de-DE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nuovi</a:t>
          </a:r>
          <a:r>
            <a:rPr lang="de-DE" alt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trasmettitori</a:t>
          </a:r>
          <a:endParaRPr lang="de-DE" altLang="de-DE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algn="l"/>
          <a:r>
            <a:rPr lang="de-DE" altLang="de-DE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Investizioni</a:t>
          </a:r>
          <a:r>
            <a:rPr lang="de-DE" alt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per la RAS circa 2,5 M€</a:t>
          </a:r>
        </a:p>
      </dgm:t>
    </dgm:pt>
    <dgm:pt modelId="{A1D0F76F-6989-4D76-9128-36D4AA877A2C}" type="parTrans" cxnId="{489851BF-11C9-465C-8193-A56149D2829F}">
      <dgm:prSet/>
      <dgm:spPr/>
      <dgm:t>
        <a:bodyPr/>
        <a:lstStyle/>
        <a:p>
          <a:endParaRPr lang="de-DE"/>
        </a:p>
      </dgm:t>
    </dgm:pt>
    <dgm:pt modelId="{BA2FD903-532E-4856-88E0-4499B472C12E}" type="sibTrans" cxnId="{489851BF-11C9-465C-8193-A56149D2829F}">
      <dgm:prSet/>
      <dgm:spPr/>
      <dgm:t>
        <a:bodyPr/>
        <a:lstStyle/>
        <a:p>
          <a:endParaRPr lang="de-DE"/>
        </a:p>
      </dgm:t>
    </dgm:pt>
    <dgm:pt modelId="{BD1DB2C4-1EFB-47AF-B53F-864DDC956E42}">
      <dgm:prSet/>
      <dgm:spPr/>
      <dgm:t>
        <a:bodyPr/>
        <a:lstStyle/>
        <a:p>
          <a:endParaRPr lang="de-DE"/>
        </a:p>
      </dgm:t>
    </dgm:pt>
    <dgm:pt modelId="{A9194074-13A0-45C1-B541-100582B2FD87}" type="parTrans" cxnId="{AF5407E8-D0C6-4CC3-9C72-120B7D1B614F}">
      <dgm:prSet/>
      <dgm:spPr/>
      <dgm:t>
        <a:bodyPr/>
        <a:lstStyle/>
        <a:p>
          <a:endParaRPr lang="de-DE"/>
        </a:p>
      </dgm:t>
    </dgm:pt>
    <dgm:pt modelId="{E5D5B2A7-04A6-4CD1-ADFC-3F7480203C96}" type="sibTrans" cxnId="{AF5407E8-D0C6-4CC3-9C72-120B7D1B614F}">
      <dgm:prSet/>
      <dgm:spPr/>
      <dgm:t>
        <a:bodyPr/>
        <a:lstStyle/>
        <a:p>
          <a:endParaRPr lang="de-DE"/>
        </a:p>
      </dgm:t>
    </dgm:pt>
    <dgm:pt modelId="{07850C19-221C-435C-A193-09D048C9D03E}">
      <dgm:prSet/>
      <dgm:spPr/>
      <dgm:t>
        <a:bodyPr/>
        <a:lstStyle/>
        <a:p>
          <a:endParaRPr lang="de-DE"/>
        </a:p>
      </dgm:t>
    </dgm:pt>
    <dgm:pt modelId="{C2EE9863-371B-41E6-8564-2781EA659F96}" type="parTrans" cxnId="{EC78BE0B-8217-4D19-954D-5FD900A02B6E}">
      <dgm:prSet/>
      <dgm:spPr/>
      <dgm:t>
        <a:bodyPr/>
        <a:lstStyle/>
        <a:p>
          <a:endParaRPr lang="de-DE"/>
        </a:p>
      </dgm:t>
    </dgm:pt>
    <dgm:pt modelId="{1179F0F5-2F1A-4CDD-B278-1DEBBCE6335E}" type="sibTrans" cxnId="{EC78BE0B-8217-4D19-954D-5FD900A02B6E}">
      <dgm:prSet/>
      <dgm:spPr/>
      <dgm:t>
        <a:bodyPr/>
        <a:lstStyle/>
        <a:p>
          <a:endParaRPr lang="de-DE"/>
        </a:p>
      </dgm:t>
    </dgm:pt>
    <dgm:pt modelId="{122EA765-0D30-4937-82E9-92DEF7B26432}">
      <dgm:prSet/>
      <dgm:spPr/>
      <dgm:t>
        <a:bodyPr/>
        <a:lstStyle/>
        <a:p>
          <a:endParaRPr lang="de-DE"/>
        </a:p>
      </dgm:t>
    </dgm:pt>
    <dgm:pt modelId="{FA376310-29EA-4467-9B47-4B174D7C6503}" type="parTrans" cxnId="{B154B0B3-F064-4CDA-9398-207B97A08BB9}">
      <dgm:prSet/>
      <dgm:spPr/>
      <dgm:t>
        <a:bodyPr/>
        <a:lstStyle/>
        <a:p>
          <a:endParaRPr lang="de-DE"/>
        </a:p>
      </dgm:t>
    </dgm:pt>
    <dgm:pt modelId="{920C5C90-3AE1-4766-8954-13026E4AF18B}" type="sibTrans" cxnId="{B154B0B3-F064-4CDA-9398-207B97A08BB9}">
      <dgm:prSet/>
      <dgm:spPr/>
      <dgm:t>
        <a:bodyPr/>
        <a:lstStyle/>
        <a:p>
          <a:endParaRPr lang="de-DE"/>
        </a:p>
      </dgm:t>
    </dgm:pt>
    <dgm:pt modelId="{E70F1CC0-DBE1-46A8-8139-7F6D26DAE42D}">
      <dgm:prSet/>
      <dgm:spPr/>
      <dgm:t>
        <a:bodyPr/>
        <a:lstStyle/>
        <a:p>
          <a:endParaRPr lang="de-DE"/>
        </a:p>
      </dgm:t>
    </dgm:pt>
    <dgm:pt modelId="{56F6D6B1-AD1D-4F84-A9A3-0A5F6160FFBA}" type="parTrans" cxnId="{48123711-DC69-4185-AB3E-636ECB849AE8}">
      <dgm:prSet/>
      <dgm:spPr/>
      <dgm:t>
        <a:bodyPr/>
        <a:lstStyle/>
        <a:p>
          <a:endParaRPr lang="de-DE"/>
        </a:p>
      </dgm:t>
    </dgm:pt>
    <dgm:pt modelId="{84F6D88C-15A2-4DF6-8595-AAA0491A6ADD}" type="sibTrans" cxnId="{48123711-DC69-4185-AB3E-636ECB849AE8}">
      <dgm:prSet/>
      <dgm:spPr/>
      <dgm:t>
        <a:bodyPr/>
        <a:lstStyle/>
        <a:p>
          <a:endParaRPr lang="de-DE"/>
        </a:p>
      </dgm:t>
    </dgm:pt>
    <dgm:pt modelId="{57AE451C-E63C-4821-A61C-929CDFD365AE}" type="pres">
      <dgm:prSet presAssocID="{6BDA144F-9BB4-40D4-B49A-FB9A2B8BB180}" presName="composite" presStyleCnt="0">
        <dgm:presLayoutVars>
          <dgm:chMax val="1"/>
          <dgm:dir/>
          <dgm:resizeHandles val="exact"/>
        </dgm:presLayoutVars>
      </dgm:prSet>
      <dgm:spPr/>
    </dgm:pt>
    <dgm:pt modelId="{7DD600A0-6EFE-4B2A-8C55-3EAC7943127C}" type="pres">
      <dgm:prSet presAssocID="{EF08B7AF-B3DB-48D4-BA8E-A2906F732337}" presName="roof" presStyleLbl="dkBgShp" presStyleIdx="0" presStyleCnt="2" custScaleY="34353" custLinFactNeighborX="0" custLinFactNeighborY="410"/>
      <dgm:spPr/>
    </dgm:pt>
    <dgm:pt modelId="{C905E3EE-FDE7-46D3-9848-F2C206BEEA85}" type="pres">
      <dgm:prSet presAssocID="{EF08B7AF-B3DB-48D4-BA8E-A2906F732337}" presName="pillars" presStyleCnt="0"/>
      <dgm:spPr/>
    </dgm:pt>
    <dgm:pt modelId="{D52B67C1-F150-4D1A-8E14-2A81C7C70A9F}" type="pres">
      <dgm:prSet presAssocID="{EF08B7AF-B3DB-48D4-BA8E-A2906F732337}" presName="pillar1" presStyleLbl="node1" presStyleIdx="0" presStyleCnt="5" custScaleY="118325">
        <dgm:presLayoutVars>
          <dgm:bulletEnabled val="1"/>
        </dgm:presLayoutVars>
      </dgm:prSet>
      <dgm:spPr/>
    </dgm:pt>
    <dgm:pt modelId="{DEB8553B-4EC7-4C54-91D8-53F27F8E20E9}" type="pres">
      <dgm:prSet presAssocID="{6C06C626-D36B-4637-88E8-70BA04CDC6E7}" presName="pillarX" presStyleLbl="node1" presStyleIdx="1" presStyleCnt="5" custScaleY="118325">
        <dgm:presLayoutVars>
          <dgm:bulletEnabled val="1"/>
        </dgm:presLayoutVars>
      </dgm:prSet>
      <dgm:spPr/>
    </dgm:pt>
    <dgm:pt modelId="{191FBE0A-E2C2-4727-AF62-FE901A894081}" type="pres">
      <dgm:prSet presAssocID="{FF59AAC7-427E-49AF-B1FD-031507DAA848}" presName="pillarX" presStyleLbl="node1" presStyleIdx="2" presStyleCnt="5" custScaleY="118325">
        <dgm:presLayoutVars>
          <dgm:bulletEnabled val="1"/>
        </dgm:presLayoutVars>
      </dgm:prSet>
      <dgm:spPr/>
    </dgm:pt>
    <dgm:pt modelId="{3F3A45DE-DC81-4927-8549-70959A2D6BD4}" type="pres">
      <dgm:prSet presAssocID="{B1F8ED0A-5029-46EF-AAD7-CA82A47EF463}" presName="pillarX" presStyleLbl="node1" presStyleIdx="3" presStyleCnt="5" custScaleY="118325">
        <dgm:presLayoutVars>
          <dgm:bulletEnabled val="1"/>
        </dgm:presLayoutVars>
      </dgm:prSet>
      <dgm:spPr/>
    </dgm:pt>
    <dgm:pt modelId="{B0C558CB-4DD4-4DDD-B302-DD68BACBD5CF}" type="pres">
      <dgm:prSet presAssocID="{15508A5B-5AA1-4F2F-ACB8-CA7246F68B90}" presName="pillarX" presStyleLbl="node1" presStyleIdx="4" presStyleCnt="5" custScaleY="118325">
        <dgm:presLayoutVars>
          <dgm:bulletEnabled val="1"/>
        </dgm:presLayoutVars>
      </dgm:prSet>
      <dgm:spPr/>
    </dgm:pt>
    <dgm:pt modelId="{95E097A8-0417-427B-A60A-A9244B048DAF}" type="pres">
      <dgm:prSet presAssocID="{EF08B7AF-B3DB-48D4-BA8E-A2906F732337}" presName="base" presStyleLbl="dkBgShp" presStyleIdx="1" presStyleCnt="2" custFlipVert="1" custScaleY="17114" custLinFactNeighborX="0" custLinFactNeighborY="66216"/>
      <dgm:spPr>
        <a:solidFill>
          <a:srgbClr val="FF6600"/>
        </a:solidFill>
      </dgm:spPr>
    </dgm:pt>
  </dgm:ptLst>
  <dgm:cxnLst>
    <dgm:cxn modelId="{48023908-DA9D-4E4D-893D-322EDB4EDB28}" type="presOf" srcId="{B1F8ED0A-5029-46EF-AAD7-CA82A47EF463}" destId="{3F3A45DE-DC81-4927-8549-70959A2D6BD4}" srcOrd="0" destOrd="0" presId="urn:microsoft.com/office/officeart/2005/8/layout/hList3"/>
    <dgm:cxn modelId="{EC78BE0B-8217-4D19-954D-5FD900A02B6E}" srcId="{6BDA144F-9BB4-40D4-B49A-FB9A2B8BB180}" destId="{07850C19-221C-435C-A193-09D048C9D03E}" srcOrd="2" destOrd="0" parTransId="{C2EE9863-371B-41E6-8564-2781EA659F96}" sibTransId="{1179F0F5-2F1A-4CDD-B278-1DEBBCE6335E}"/>
    <dgm:cxn modelId="{3ED03B0E-D253-4979-8BA5-A1178C672E75}" srcId="{EF08B7AF-B3DB-48D4-BA8E-A2906F732337}" destId="{B1F8ED0A-5029-46EF-AAD7-CA82A47EF463}" srcOrd="3" destOrd="0" parTransId="{D1806FE1-1E23-4434-A2B3-1AA225118504}" sibTransId="{32431C20-D6A9-4DAC-B394-646319DF6CA2}"/>
    <dgm:cxn modelId="{48123711-DC69-4185-AB3E-636ECB849AE8}" srcId="{6BDA144F-9BB4-40D4-B49A-FB9A2B8BB180}" destId="{E70F1CC0-DBE1-46A8-8139-7F6D26DAE42D}" srcOrd="4" destOrd="0" parTransId="{56F6D6B1-AD1D-4F84-A9A3-0A5F6160FFBA}" sibTransId="{84F6D88C-15A2-4DF6-8595-AAA0491A6ADD}"/>
    <dgm:cxn modelId="{7DA3E020-1B7D-4AD2-B5B0-84433986D036}" type="presOf" srcId="{6C06C626-D36B-4637-88E8-70BA04CDC6E7}" destId="{DEB8553B-4EC7-4C54-91D8-53F27F8E20E9}" srcOrd="0" destOrd="0" presId="urn:microsoft.com/office/officeart/2005/8/layout/hList3"/>
    <dgm:cxn modelId="{32D86F35-AC34-4A85-ACC4-07A7FEC7E15A}" type="presOf" srcId="{15508A5B-5AA1-4F2F-ACB8-CA7246F68B90}" destId="{B0C558CB-4DD4-4DDD-B302-DD68BACBD5CF}" srcOrd="0" destOrd="0" presId="urn:microsoft.com/office/officeart/2005/8/layout/hList3"/>
    <dgm:cxn modelId="{86EB133B-FF70-4ED9-BCF6-3F89826C94B0}" type="presOf" srcId="{EF08B7AF-B3DB-48D4-BA8E-A2906F732337}" destId="{7DD600A0-6EFE-4B2A-8C55-3EAC7943127C}" srcOrd="0" destOrd="0" presId="urn:microsoft.com/office/officeart/2005/8/layout/hList3"/>
    <dgm:cxn modelId="{9D864447-7D36-4834-B3D4-4C6549D50B7C}" srcId="{EF08B7AF-B3DB-48D4-BA8E-A2906F732337}" destId="{6C06C626-D36B-4637-88E8-70BA04CDC6E7}" srcOrd="1" destOrd="0" parTransId="{6C34A074-CCD9-4F97-AFB8-CCFAEA5AA106}" sibTransId="{BCE8EAC5-5096-468E-B392-64EF9A66F77E}"/>
    <dgm:cxn modelId="{F65D586C-CF0F-44B5-8B03-202941BD60B1}" type="presOf" srcId="{F06D2B37-F43F-442C-A4F0-34B651B960FF}" destId="{D52B67C1-F150-4D1A-8E14-2A81C7C70A9F}" srcOrd="0" destOrd="0" presId="urn:microsoft.com/office/officeart/2005/8/layout/hList3"/>
    <dgm:cxn modelId="{F400D371-D090-40B7-AE6D-430CDAFB2875}" srcId="{6BDA144F-9BB4-40D4-B49A-FB9A2B8BB180}" destId="{EF08B7AF-B3DB-48D4-BA8E-A2906F732337}" srcOrd="0" destOrd="0" parTransId="{C4749142-09F7-41DE-B453-6824999D2054}" sibTransId="{884169C9-E172-4AFF-92C4-0AAE9DF09BFA}"/>
    <dgm:cxn modelId="{034BF888-DE84-491C-AA88-6D2E87EBBC70}" type="presOf" srcId="{6BDA144F-9BB4-40D4-B49A-FB9A2B8BB180}" destId="{57AE451C-E63C-4821-A61C-929CDFD365AE}" srcOrd="0" destOrd="0" presId="urn:microsoft.com/office/officeart/2005/8/layout/hList3"/>
    <dgm:cxn modelId="{26F851A0-48BF-4B6E-9313-661F37C54390}" srcId="{EF08B7AF-B3DB-48D4-BA8E-A2906F732337}" destId="{F06D2B37-F43F-442C-A4F0-34B651B960FF}" srcOrd="0" destOrd="0" parTransId="{52090BC2-033B-4E5C-992C-95AAA5E438E8}" sibTransId="{C94421FE-16DF-4BD8-B9F5-545C0FBAF47B}"/>
    <dgm:cxn modelId="{B154B0B3-F064-4CDA-9398-207B97A08BB9}" srcId="{6BDA144F-9BB4-40D4-B49A-FB9A2B8BB180}" destId="{122EA765-0D30-4937-82E9-92DEF7B26432}" srcOrd="3" destOrd="0" parTransId="{FA376310-29EA-4467-9B47-4B174D7C6503}" sibTransId="{920C5C90-3AE1-4766-8954-13026E4AF18B}"/>
    <dgm:cxn modelId="{489851BF-11C9-465C-8193-A56149D2829F}" srcId="{EF08B7AF-B3DB-48D4-BA8E-A2906F732337}" destId="{15508A5B-5AA1-4F2F-ACB8-CA7246F68B90}" srcOrd="4" destOrd="0" parTransId="{A1D0F76F-6989-4D76-9128-36D4AA877A2C}" sibTransId="{BA2FD903-532E-4856-88E0-4499B472C12E}"/>
    <dgm:cxn modelId="{C20380CF-C9A7-4B0D-B959-D8DCB7DA1BDF}" srcId="{EF08B7AF-B3DB-48D4-BA8E-A2906F732337}" destId="{FF59AAC7-427E-49AF-B1FD-031507DAA848}" srcOrd="2" destOrd="0" parTransId="{F744E232-C6D4-4917-9293-6C6EE6A4D9CE}" sibTransId="{6949D1CD-7106-4840-948C-BD40CAC5917B}"/>
    <dgm:cxn modelId="{B67FD1E0-DD5A-466C-BE22-DAB9BCC5E5C0}" type="presOf" srcId="{FF59AAC7-427E-49AF-B1FD-031507DAA848}" destId="{191FBE0A-E2C2-4727-AF62-FE901A894081}" srcOrd="0" destOrd="0" presId="urn:microsoft.com/office/officeart/2005/8/layout/hList3"/>
    <dgm:cxn modelId="{AF5407E8-D0C6-4CC3-9C72-120B7D1B614F}" srcId="{6BDA144F-9BB4-40D4-B49A-FB9A2B8BB180}" destId="{BD1DB2C4-1EFB-47AF-B53F-864DDC956E42}" srcOrd="1" destOrd="0" parTransId="{A9194074-13A0-45C1-B541-100582B2FD87}" sibTransId="{E5D5B2A7-04A6-4CD1-ADFC-3F7480203C96}"/>
    <dgm:cxn modelId="{427A4C0D-C774-4F7C-8B12-7BF74D7B0C6E}" type="presParOf" srcId="{57AE451C-E63C-4821-A61C-929CDFD365AE}" destId="{7DD600A0-6EFE-4B2A-8C55-3EAC7943127C}" srcOrd="0" destOrd="0" presId="urn:microsoft.com/office/officeart/2005/8/layout/hList3"/>
    <dgm:cxn modelId="{05C5156A-0D35-44A0-B47F-273CE9F63FF2}" type="presParOf" srcId="{57AE451C-E63C-4821-A61C-929CDFD365AE}" destId="{C905E3EE-FDE7-46D3-9848-F2C206BEEA85}" srcOrd="1" destOrd="0" presId="urn:microsoft.com/office/officeart/2005/8/layout/hList3"/>
    <dgm:cxn modelId="{82EA9661-06F7-462A-95FE-109C42AE33B6}" type="presParOf" srcId="{C905E3EE-FDE7-46D3-9848-F2C206BEEA85}" destId="{D52B67C1-F150-4D1A-8E14-2A81C7C70A9F}" srcOrd="0" destOrd="0" presId="urn:microsoft.com/office/officeart/2005/8/layout/hList3"/>
    <dgm:cxn modelId="{E64DC2DA-18E3-4CF8-B6C3-93FA45A1B56F}" type="presParOf" srcId="{C905E3EE-FDE7-46D3-9848-F2C206BEEA85}" destId="{DEB8553B-4EC7-4C54-91D8-53F27F8E20E9}" srcOrd="1" destOrd="0" presId="urn:microsoft.com/office/officeart/2005/8/layout/hList3"/>
    <dgm:cxn modelId="{0D340603-255F-44DC-AD4A-CB8B874553E5}" type="presParOf" srcId="{C905E3EE-FDE7-46D3-9848-F2C206BEEA85}" destId="{191FBE0A-E2C2-4727-AF62-FE901A894081}" srcOrd="2" destOrd="0" presId="urn:microsoft.com/office/officeart/2005/8/layout/hList3"/>
    <dgm:cxn modelId="{BC071611-36EC-4060-AD63-7F3A002EFB50}" type="presParOf" srcId="{C905E3EE-FDE7-46D3-9848-F2C206BEEA85}" destId="{3F3A45DE-DC81-4927-8549-70959A2D6BD4}" srcOrd="3" destOrd="0" presId="urn:microsoft.com/office/officeart/2005/8/layout/hList3"/>
    <dgm:cxn modelId="{2A76456A-74D5-4180-9D23-3F7898764954}" type="presParOf" srcId="{C905E3EE-FDE7-46D3-9848-F2C206BEEA85}" destId="{B0C558CB-4DD4-4DDD-B302-DD68BACBD5CF}" srcOrd="4" destOrd="0" presId="urn:microsoft.com/office/officeart/2005/8/layout/hList3"/>
    <dgm:cxn modelId="{12D949D4-5CE6-46BB-B37B-295322F3A7EB}" type="presParOf" srcId="{57AE451C-E63C-4821-A61C-929CDFD365AE}" destId="{95E097A8-0417-427B-A60A-A9244B048DA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DA144F-9BB4-40D4-B49A-FB9A2B8BB18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F08B7AF-B3DB-48D4-BA8E-A2906F732337}">
      <dgm:prSet custT="1"/>
      <dgm:spPr>
        <a:solidFill>
          <a:srgbClr val="FF6600"/>
        </a:solidFill>
      </dgm:spPr>
      <dgm:t>
        <a:bodyPr/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Herbst 2021: Umstellung aller Fernsehprogramme auf den neuen italienweiten Frequenzplan. Die RAS wechselt auf die Kanäle 21 und 34 und strahlt alle Programme in HD aus. Der Simultanbetrieb in SD wird eingestellt.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Autunno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2021: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Passaggio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al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nuovo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Piano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Nazionale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delle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Frequenze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 La RAS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passa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ai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canali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21 e 34 e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trasmette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tutti i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programmi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in HD. Le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trasmissioni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in SD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vengono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spente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 </a:t>
          </a:r>
        </a:p>
      </dgm:t>
    </dgm:pt>
    <dgm:pt modelId="{C4749142-09F7-41DE-B453-6824999D2054}" type="parTrans" cxnId="{F400D371-D090-40B7-AE6D-430CDAFB2875}">
      <dgm:prSet/>
      <dgm:spPr/>
      <dgm:t>
        <a:bodyPr/>
        <a:lstStyle/>
        <a:p>
          <a:endParaRPr lang="de-DE"/>
        </a:p>
      </dgm:t>
    </dgm:pt>
    <dgm:pt modelId="{884169C9-E172-4AFF-92C4-0AAE9DF09BFA}" type="sibTrans" cxnId="{F400D371-D090-40B7-AE6D-430CDAFB2875}">
      <dgm:prSet/>
      <dgm:spPr/>
      <dgm:t>
        <a:bodyPr/>
        <a:lstStyle/>
        <a:p>
          <a:endParaRPr lang="de-DE"/>
        </a:p>
      </dgm:t>
    </dgm:pt>
    <dgm:pt modelId="{6D611519-41A7-43AA-B216-6696B8CC37E3}" type="pres">
      <dgm:prSet presAssocID="{6BDA144F-9BB4-40D4-B49A-FB9A2B8BB180}" presName="linearFlow" presStyleCnt="0">
        <dgm:presLayoutVars>
          <dgm:dir/>
          <dgm:resizeHandles val="exact"/>
        </dgm:presLayoutVars>
      </dgm:prSet>
      <dgm:spPr/>
    </dgm:pt>
    <dgm:pt modelId="{32DCC758-6334-4F80-A846-B70DABB13E1E}" type="pres">
      <dgm:prSet presAssocID="{EF08B7AF-B3DB-48D4-BA8E-A2906F732337}" presName="composite" presStyleCnt="0"/>
      <dgm:spPr/>
    </dgm:pt>
    <dgm:pt modelId="{45B7E601-C748-428C-8036-37A8B490A3D8}" type="pres">
      <dgm:prSet presAssocID="{EF08B7AF-B3DB-48D4-BA8E-A2906F732337}" presName="imgShp" presStyleLbl="fgImgPlace1" presStyleIdx="0" presStyleCnt="1" custScaleX="145826" custScaleY="107847" custLinFactX="-60961" custLinFactNeighborX="-100000" custLinFactNeighborY="292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D7AC8EA-FBD2-43DB-B776-AF7E610D0AE4}" type="pres">
      <dgm:prSet presAssocID="{EF08B7AF-B3DB-48D4-BA8E-A2906F732337}" presName="txShp" presStyleLbl="node1" presStyleIdx="0" presStyleCnt="1" custScaleX="134913" custScaleY="117677" custLinFactNeighborX="32503" custLinFactNeighborY="11758">
        <dgm:presLayoutVars>
          <dgm:bulletEnabled val="1"/>
        </dgm:presLayoutVars>
      </dgm:prSet>
      <dgm:spPr/>
    </dgm:pt>
  </dgm:ptLst>
  <dgm:cxnLst>
    <dgm:cxn modelId="{F400D371-D090-40B7-AE6D-430CDAFB2875}" srcId="{6BDA144F-9BB4-40D4-B49A-FB9A2B8BB180}" destId="{EF08B7AF-B3DB-48D4-BA8E-A2906F732337}" srcOrd="0" destOrd="0" parTransId="{C4749142-09F7-41DE-B453-6824999D2054}" sibTransId="{884169C9-E172-4AFF-92C4-0AAE9DF09BFA}"/>
    <dgm:cxn modelId="{8ACE3488-7E19-429B-BC92-AAEF785364AD}" type="presOf" srcId="{6BDA144F-9BB4-40D4-B49A-FB9A2B8BB180}" destId="{6D611519-41A7-43AA-B216-6696B8CC37E3}" srcOrd="0" destOrd="0" presId="urn:microsoft.com/office/officeart/2005/8/layout/vList3"/>
    <dgm:cxn modelId="{B113DEEC-A65C-4001-8815-1BD539FFC627}" type="presOf" srcId="{EF08B7AF-B3DB-48D4-BA8E-A2906F732337}" destId="{0D7AC8EA-FBD2-43DB-B776-AF7E610D0AE4}" srcOrd="0" destOrd="0" presId="urn:microsoft.com/office/officeart/2005/8/layout/vList3"/>
    <dgm:cxn modelId="{2A288219-BA9F-4CF8-A193-239E522AB52D}" type="presParOf" srcId="{6D611519-41A7-43AA-B216-6696B8CC37E3}" destId="{32DCC758-6334-4F80-A846-B70DABB13E1E}" srcOrd="0" destOrd="0" presId="urn:microsoft.com/office/officeart/2005/8/layout/vList3"/>
    <dgm:cxn modelId="{66D8B6B3-02BA-4A08-836F-458B824C476B}" type="presParOf" srcId="{32DCC758-6334-4F80-A846-B70DABB13E1E}" destId="{45B7E601-C748-428C-8036-37A8B490A3D8}" srcOrd="0" destOrd="0" presId="urn:microsoft.com/office/officeart/2005/8/layout/vList3"/>
    <dgm:cxn modelId="{327394C5-7799-43C7-8EB2-E150283F2444}" type="presParOf" srcId="{32DCC758-6334-4F80-A846-B70DABB13E1E}" destId="{0D7AC8EA-FBD2-43DB-B776-AF7E610D0AE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DA144F-9BB4-40D4-B49A-FB9A2B8BB18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F08B7AF-B3DB-48D4-BA8E-A2906F732337}">
      <dgm:prSet custT="1"/>
      <dgm:spPr>
        <a:solidFill>
          <a:srgbClr val="92D050"/>
        </a:solidFill>
      </dgm:spPr>
      <dgm:t>
        <a:bodyPr/>
        <a:lstStyle/>
        <a:p>
          <a:pPr marL="0"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2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Vom 20. bis 22. Oktober 2020: </a:t>
          </a:r>
          <a:r>
            <a:rPr lang="de-DE" sz="1200" kern="1200" dirty="0">
              <a:latin typeface="Verdana" panose="020B0604030504040204" pitchFamily="34" charset="0"/>
              <a:ea typeface="Verdana" panose="020B0604030504040204" pitchFamily="34" charset="0"/>
            </a:rPr>
            <a:t>Die Fernsehkanäle 50 bis 53 müssen </a:t>
          </a:r>
          <a:r>
            <a:rPr lang="de-DE" altLang="de-DE" sz="12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 Grenznähe zur Schweiz und Österreich abgeschaltet werden. Die RAS wechselt von Kanal 51 auf 21. Mediaset 1 von Kanal 52 auf 58 und </a:t>
          </a:r>
          <a:r>
            <a:rPr lang="de-DE" altLang="de-DE" sz="1200" kern="1200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Dfree</a:t>
          </a:r>
          <a:r>
            <a:rPr lang="de-DE" altLang="de-DE" sz="12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von Kanal 50 auf 37.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Dal 20 al 22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ottobre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2020: I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canali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televisivi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da 50 a 53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devono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essere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spenti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nelle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zone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di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confine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con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Svizzera e Austria. La RAS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passa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da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canale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51 a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canale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21. Mediaset 1 da 52 a 58 e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Dfree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da 50 a 37. </a:t>
          </a:r>
        </a:p>
      </dgm:t>
    </dgm:pt>
    <dgm:pt modelId="{C4749142-09F7-41DE-B453-6824999D2054}" type="parTrans" cxnId="{F400D371-D090-40B7-AE6D-430CDAFB2875}">
      <dgm:prSet/>
      <dgm:spPr/>
      <dgm:t>
        <a:bodyPr/>
        <a:lstStyle/>
        <a:p>
          <a:endParaRPr lang="de-DE"/>
        </a:p>
      </dgm:t>
    </dgm:pt>
    <dgm:pt modelId="{884169C9-E172-4AFF-92C4-0AAE9DF09BFA}" type="sibTrans" cxnId="{F400D371-D090-40B7-AE6D-430CDAFB2875}">
      <dgm:prSet/>
      <dgm:spPr/>
      <dgm:t>
        <a:bodyPr/>
        <a:lstStyle/>
        <a:p>
          <a:endParaRPr lang="de-DE"/>
        </a:p>
      </dgm:t>
    </dgm:pt>
    <dgm:pt modelId="{6D611519-41A7-43AA-B216-6696B8CC37E3}" type="pres">
      <dgm:prSet presAssocID="{6BDA144F-9BB4-40D4-B49A-FB9A2B8BB180}" presName="linearFlow" presStyleCnt="0">
        <dgm:presLayoutVars>
          <dgm:dir/>
          <dgm:resizeHandles val="exact"/>
        </dgm:presLayoutVars>
      </dgm:prSet>
      <dgm:spPr/>
    </dgm:pt>
    <dgm:pt modelId="{32DCC758-6334-4F80-A846-B70DABB13E1E}" type="pres">
      <dgm:prSet presAssocID="{EF08B7AF-B3DB-48D4-BA8E-A2906F732337}" presName="composite" presStyleCnt="0"/>
      <dgm:spPr/>
    </dgm:pt>
    <dgm:pt modelId="{45B7E601-C748-428C-8036-37A8B490A3D8}" type="pres">
      <dgm:prSet presAssocID="{EF08B7AF-B3DB-48D4-BA8E-A2906F732337}" presName="imgShp" presStyleLbl="fgImgPlace1" presStyleIdx="0" presStyleCnt="1" custScaleX="131839" custScaleY="100001" custLinFactX="-60961" custLinFactNeighborX="-100000" custLinFactNeighborY="292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D7AC8EA-FBD2-43DB-B776-AF7E610D0AE4}" type="pres">
      <dgm:prSet presAssocID="{EF08B7AF-B3DB-48D4-BA8E-A2906F732337}" presName="txShp" presStyleLbl="node1" presStyleIdx="0" presStyleCnt="1" custScaleX="134552" custScaleY="117677" custLinFactNeighborX="32503" custLinFactNeighborY="11758">
        <dgm:presLayoutVars>
          <dgm:bulletEnabled val="1"/>
        </dgm:presLayoutVars>
      </dgm:prSet>
      <dgm:spPr/>
    </dgm:pt>
  </dgm:ptLst>
  <dgm:cxnLst>
    <dgm:cxn modelId="{B41F8935-CBA2-44DB-8A52-827EEBEB800F}" type="presOf" srcId="{EF08B7AF-B3DB-48D4-BA8E-A2906F732337}" destId="{0D7AC8EA-FBD2-43DB-B776-AF7E610D0AE4}" srcOrd="0" destOrd="0" presId="urn:microsoft.com/office/officeart/2005/8/layout/vList3"/>
    <dgm:cxn modelId="{86F7223B-CADA-494B-B4D0-E55EB66D465B}" type="presOf" srcId="{6BDA144F-9BB4-40D4-B49A-FB9A2B8BB180}" destId="{6D611519-41A7-43AA-B216-6696B8CC37E3}" srcOrd="0" destOrd="0" presId="urn:microsoft.com/office/officeart/2005/8/layout/vList3"/>
    <dgm:cxn modelId="{F400D371-D090-40B7-AE6D-430CDAFB2875}" srcId="{6BDA144F-9BB4-40D4-B49A-FB9A2B8BB180}" destId="{EF08B7AF-B3DB-48D4-BA8E-A2906F732337}" srcOrd="0" destOrd="0" parTransId="{C4749142-09F7-41DE-B453-6824999D2054}" sibTransId="{884169C9-E172-4AFF-92C4-0AAE9DF09BFA}"/>
    <dgm:cxn modelId="{88CB6D67-2381-47BD-85C3-F7447EFF2991}" type="presParOf" srcId="{6D611519-41A7-43AA-B216-6696B8CC37E3}" destId="{32DCC758-6334-4F80-A846-B70DABB13E1E}" srcOrd="0" destOrd="0" presId="urn:microsoft.com/office/officeart/2005/8/layout/vList3"/>
    <dgm:cxn modelId="{5AD386A0-D104-4443-B77E-6C4E5440718A}" type="presParOf" srcId="{32DCC758-6334-4F80-A846-B70DABB13E1E}" destId="{45B7E601-C748-428C-8036-37A8B490A3D8}" srcOrd="0" destOrd="0" presId="urn:microsoft.com/office/officeart/2005/8/layout/vList3"/>
    <dgm:cxn modelId="{6D69E0B6-5D16-486B-AD8A-93D85BD8A3EE}" type="presParOf" srcId="{32DCC758-6334-4F80-A846-B70DABB13E1E}" destId="{0D7AC8EA-FBD2-43DB-B776-AF7E610D0AE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BDA144F-9BB4-40D4-B49A-FB9A2B8BB18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F08B7AF-B3DB-48D4-BA8E-A2906F732337}">
      <dgm:prSet custT="1"/>
      <dgm:spPr>
        <a:solidFill>
          <a:srgbClr val="FF6600"/>
        </a:solidFill>
      </dgm:spPr>
      <dgm:t>
        <a:bodyPr/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Bis 30. Juni 2020: Letzter Termin für die Umstellung aller Fernsehprogramme auf den neuen Standard DVB-T2 mit der Kodierung HEVC-Main 10.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Entro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30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giugno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2022: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ultima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data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per la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transizione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allo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nuovo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Standard DVB-T2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con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codifica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HEVC-Main 10.</a:t>
          </a:r>
        </a:p>
      </dgm:t>
    </dgm:pt>
    <dgm:pt modelId="{C4749142-09F7-41DE-B453-6824999D2054}" type="parTrans" cxnId="{F400D371-D090-40B7-AE6D-430CDAFB2875}">
      <dgm:prSet/>
      <dgm:spPr/>
      <dgm:t>
        <a:bodyPr/>
        <a:lstStyle/>
        <a:p>
          <a:endParaRPr lang="de-DE"/>
        </a:p>
      </dgm:t>
    </dgm:pt>
    <dgm:pt modelId="{884169C9-E172-4AFF-92C4-0AAE9DF09BFA}" type="sibTrans" cxnId="{F400D371-D090-40B7-AE6D-430CDAFB2875}">
      <dgm:prSet/>
      <dgm:spPr/>
      <dgm:t>
        <a:bodyPr/>
        <a:lstStyle/>
        <a:p>
          <a:endParaRPr lang="de-DE"/>
        </a:p>
      </dgm:t>
    </dgm:pt>
    <dgm:pt modelId="{6D611519-41A7-43AA-B216-6696B8CC37E3}" type="pres">
      <dgm:prSet presAssocID="{6BDA144F-9BB4-40D4-B49A-FB9A2B8BB180}" presName="linearFlow" presStyleCnt="0">
        <dgm:presLayoutVars>
          <dgm:dir/>
          <dgm:resizeHandles val="exact"/>
        </dgm:presLayoutVars>
      </dgm:prSet>
      <dgm:spPr/>
    </dgm:pt>
    <dgm:pt modelId="{32DCC758-6334-4F80-A846-B70DABB13E1E}" type="pres">
      <dgm:prSet presAssocID="{EF08B7AF-B3DB-48D4-BA8E-A2906F732337}" presName="composite" presStyleCnt="0"/>
      <dgm:spPr/>
    </dgm:pt>
    <dgm:pt modelId="{45B7E601-C748-428C-8036-37A8B490A3D8}" type="pres">
      <dgm:prSet presAssocID="{EF08B7AF-B3DB-48D4-BA8E-A2906F732337}" presName="imgShp" presStyleLbl="fgImgPlace1" presStyleIdx="0" presStyleCnt="1" custScaleX="193122" custScaleY="117701" custLinFactX="-60961" custLinFactNeighborX="-100000" custLinFactNeighborY="292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D7AC8EA-FBD2-43DB-B776-AF7E610D0AE4}" type="pres">
      <dgm:prSet presAssocID="{EF08B7AF-B3DB-48D4-BA8E-A2906F732337}" presName="txShp" presStyleLbl="node1" presStyleIdx="0" presStyleCnt="1" custScaleX="132125" custScaleY="117677" custLinFactNeighborX="32503" custLinFactNeighborY="11758">
        <dgm:presLayoutVars>
          <dgm:bulletEnabled val="1"/>
        </dgm:presLayoutVars>
      </dgm:prSet>
      <dgm:spPr/>
    </dgm:pt>
  </dgm:ptLst>
  <dgm:cxnLst>
    <dgm:cxn modelId="{845C133A-F216-40B6-9A08-5505585D9E55}" type="presOf" srcId="{EF08B7AF-B3DB-48D4-BA8E-A2906F732337}" destId="{0D7AC8EA-FBD2-43DB-B776-AF7E610D0AE4}" srcOrd="0" destOrd="0" presId="urn:microsoft.com/office/officeart/2005/8/layout/vList3"/>
    <dgm:cxn modelId="{12B1016A-9131-4C5F-8EFF-4C0E1039E3F4}" type="presOf" srcId="{6BDA144F-9BB4-40D4-B49A-FB9A2B8BB180}" destId="{6D611519-41A7-43AA-B216-6696B8CC37E3}" srcOrd="0" destOrd="0" presId="urn:microsoft.com/office/officeart/2005/8/layout/vList3"/>
    <dgm:cxn modelId="{F400D371-D090-40B7-AE6D-430CDAFB2875}" srcId="{6BDA144F-9BB4-40D4-B49A-FB9A2B8BB180}" destId="{EF08B7AF-B3DB-48D4-BA8E-A2906F732337}" srcOrd="0" destOrd="0" parTransId="{C4749142-09F7-41DE-B453-6824999D2054}" sibTransId="{884169C9-E172-4AFF-92C4-0AAE9DF09BFA}"/>
    <dgm:cxn modelId="{E9B4BE63-8E9F-43DD-A382-683CA1109AB9}" type="presParOf" srcId="{6D611519-41A7-43AA-B216-6696B8CC37E3}" destId="{32DCC758-6334-4F80-A846-B70DABB13E1E}" srcOrd="0" destOrd="0" presId="urn:microsoft.com/office/officeart/2005/8/layout/vList3"/>
    <dgm:cxn modelId="{B660FF23-93D3-4083-BEAF-F95E39DFA3D6}" type="presParOf" srcId="{32DCC758-6334-4F80-A846-B70DABB13E1E}" destId="{45B7E601-C748-428C-8036-37A8B490A3D8}" srcOrd="0" destOrd="0" presId="urn:microsoft.com/office/officeart/2005/8/layout/vList3"/>
    <dgm:cxn modelId="{04DE1395-DEDD-4AA5-852A-6D8790072EDC}" type="presParOf" srcId="{32DCC758-6334-4F80-A846-B70DABB13E1E}" destId="{0D7AC8EA-FBD2-43DB-B776-AF7E610D0AE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BDA144F-9BB4-40D4-B49A-FB9A2B8BB18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F08B7AF-B3DB-48D4-BA8E-A2906F732337}">
      <dgm:prSet custT="1"/>
      <dgm:spPr>
        <a:solidFill>
          <a:srgbClr val="FF6600"/>
        </a:solidFill>
      </dgm:spPr>
      <dgm:t>
        <a:bodyPr/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Ab 1. Juli 2022: Übergabe der frei gewordenen Fernsehkanäle 49 bis 60 an die Mobilfunkbetreiber für den neuen Standard 5G.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Dal 1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luglio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2022: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spegnimento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dei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canali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49 – 60 e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passaggio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agli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operatori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di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telefonia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mobile per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il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nuovo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standard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5G.</a:t>
          </a:r>
        </a:p>
      </dgm:t>
    </dgm:pt>
    <dgm:pt modelId="{C4749142-09F7-41DE-B453-6824999D2054}" type="parTrans" cxnId="{F400D371-D090-40B7-AE6D-430CDAFB2875}">
      <dgm:prSet/>
      <dgm:spPr/>
      <dgm:t>
        <a:bodyPr/>
        <a:lstStyle/>
        <a:p>
          <a:endParaRPr lang="de-DE"/>
        </a:p>
      </dgm:t>
    </dgm:pt>
    <dgm:pt modelId="{884169C9-E172-4AFF-92C4-0AAE9DF09BFA}" type="sibTrans" cxnId="{F400D371-D090-40B7-AE6D-430CDAFB2875}">
      <dgm:prSet/>
      <dgm:spPr/>
      <dgm:t>
        <a:bodyPr/>
        <a:lstStyle/>
        <a:p>
          <a:endParaRPr lang="de-DE"/>
        </a:p>
      </dgm:t>
    </dgm:pt>
    <dgm:pt modelId="{6D611519-41A7-43AA-B216-6696B8CC37E3}" type="pres">
      <dgm:prSet presAssocID="{6BDA144F-9BB4-40D4-B49A-FB9A2B8BB180}" presName="linearFlow" presStyleCnt="0">
        <dgm:presLayoutVars>
          <dgm:dir/>
          <dgm:resizeHandles val="exact"/>
        </dgm:presLayoutVars>
      </dgm:prSet>
      <dgm:spPr/>
    </dgm:pt>
    <dgm:pt modelId="{32DCC758-6334-4F80-A846-B70DABB13E1E}" type="pres">
      <dgm:prSet presAssocID="{EF08B7AF-B3DB-48D4-BA8E-A2906F732337}" presName="composite" presStyleCnt="0"/>
      <dgm:spPr/>
    </dgm:pt>
    <dgm:pt modelId="{45B7E601-C748-428C-8036-37A8B490A3D8}" type="pres">
      <dgm:prSet presAssocID="{EF08B7AF-B3DB-48D4-BA8E-A2906F732337}" presName="imgShp" presStyleLbl="fgImgPlace1" presStyleIdx="0" presStyleCnt="1" custScaleX="193122" custScaleY="117701" custLinFactX="-60961" custLinFactNeighborX="-100000" custLinFactNeighborY="292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D7AC8EA-FBD2-43DB-B776-AF7E610D0AE4}" type="pres">
      <dgm:prSet presAssocID="{EF08B7AF-B3DB-48D4-BA8E-A2906F732337}" presName="txShp" presStyleLbl="node1" presStyleIdx="0" presStyleCnt="1" custScaleX="132125" custScaleY="117677" custLinFactNeighborX="32503" custLinFactNeighborY="11758">
        <dgm:presLayoutVars>
          <dgm:bulletEnabled val="1"/>
        </dgm:presLayoutVars>
      </dgm:prSet>
      <dgm:spPr/>
    </dgm:pt>
  </dgm:ptLst>
  <dgm:cxnLst>
    <dgm:cxn modelId="{845C133A-F216-40B6-9A08-5505585D9E55}" type="presOf" srcId="{EF08B7AF-B3DB-48D4-BA8E-A2906F732337}" destId="{0D7AC8EA-FBD2-43DB-B776-AF7E610D0AE4}" srcOrd="0" destOrd="0" presId="urn:microsoft.com/office/officeart/2005/8/layout/vList3"/>
    <dgm:cxn modelId="{12B1016A-9131-4C5F-8EFF-4C0E1039E3F4}" type="presOf" srcId="{6BDA144F-9BB4-40D4-B49A-FB9A2B8BB180}" destId="{6D611519-41A7-43AA-B216-6696B8CC37E3}" srcOrd="0" destOrd="0" presId="urn:microsoft.com/office/officeart/2005/8/layout/vList3"/>
    <dgm:cxn modelId="{F400D371-D090-40B7-AE6D-430CDAFB2875}" srcId="{6BDA144F-9BB4-40D4-B49A-FB9A2B8BB180}" destId="{EF08B7AF-B3DB-48D4-BA8E-A2906F732337}" srcOrd="0" destOrd="0" parTransId="{C4749142-09F7-41DE-B453-6824999D2054}" sibTransId="{884169C9-E172-4AFF-92C4-0AAE9DF09BFA}"/>
    <dgm:cxn modelId="{E9B4BE63-8E9F-43DD-A382-683CA1109AB9}" type="presParOf" srcId="{6D611519-41A7-43AA-B216-6696B8CC37E3}" destId="{32DCC758-6334-4F80-A846-B70DABB13E1E}" srcOrd="0" destOrd="0" presId="urn:microsoft.com/office/officeart/2005/8/layout/vList3"/>
    <dgm:cxn modelId="{B660FF23-93D3-4083-BEAF-F95E39DFA3D6}" type="presParOf" srcId="{32DCC758-6334-4F80-A846-B70DABB13E1E}" destId="{45B7E601-C748-428C-8036-37A8B490A3D8}" srcOrd="0" destOrd="0" presId="urn:microsoft.com/office/officeart/2005/8/layout/vList3"/>
    <dgm:cxn modelId="{04DE1395-DEDD-4AA5-852A-6D8790072EDC}" type="presParOf" srcId="{32DCC758-6334-4F80-A846-B70DABB13E1E}" destId="{0D7AC8EA-FBD2-43DB-B776-AF7E610D0AE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600A0-6EFE-4B2A-8C55-3EAC7943127C}">
      <dsp:nvSpPr>
        <dsp:cNvPr id="0" name=""/>
        <dsp:cNvSpPr/>
      </dsp:nvSpPr>
      <dsp:spPr>
        <a:xfrm>
          <a:off x="0" y="216022"/>
          <a:ext cx="8702350" cy="393316"/>
        </a:xfrm>
        <a:prstGeom prst="rect">
          <a:avLst/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4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Warum? – </a:t>
          </a:r>
          <a:r>
            <a:rPr lang="de-DE" altLang="de-DE" sz="14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Perchè</a:t>
          </a:r>
          <a:r>
            <a:rPr lang="de-DE" altLang="de-DE" sz="14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?</a:t>
          </a:r>
        </a:p>
      </dsp:txBody>
      <dsp:txXfrm>
        <a:off x="0" y="216022"/>
        <a:ext cx="8702350" cy="393316"/>
      </dsp:txXfrm>
    </dsp:sp>
    <dsp:sp modelId="{D52B67C1-F150-4D1A-8E14-2A81C7C70A9F}">
      <dsp:nvSpPr>
        <dsp:cNvPr id="0" name=""/>
        <dsp:cNvSpPr/>
      </dsp:nvSpPr>
      <dsp:spPr>
        <a:xfrm>
          <a:off x="1062" y="760151"/>
          <a:ext cx="1740045" cy="2844943"/>
        </a:xfrm>
        <a:prstGeom prst="rect">
          <a:avLst/>
        </a:prstGeom>
        <a:gradFill rotWithShape="0">
          <a:gsLst>
            <a:gs pos="0">
              <a:srgbClr val="FF6600"/>
            </a:gs>
            <a:gs pos="0">
              <a:srgbClr val="F3745F"/>
            </a:gs>
            <a:gs pos="0">
              <a:srgbClr val="FF66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1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Der Mobilfunk braucht für den neuen Standard 5G weitere Frequenzpakete. Wie schon bei LTE wird das Fernsehband dementsprechend gekürzt.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altLang="de-DE" sz="11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1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Per </a:t>
          </a:r>
          <a:r>
            <a:rPr lang="de-DE" altLang="de-DE" sz="1100" kern="1200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poter</a:t>
          </a:r>
          <a:r>
            <a:rPr lang="de-DE" altLang="de-DE" sz="11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100" kern="1200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introdurre</a:t>
          </a:r>
          <a:r>
            <a:rPr lang="de-DE" altLang="de-DE" sz="11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100" kern="1200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il</a:t>
          </a:r>
          <a:r>
            <a:rPr lang="de-DE" altLang="de-DE" sz="11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100" kern="1200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nuovo</a:t>
          </a:r>
          <a:r>
            <a:rPr lang="de-DE" altLang="de-DE" sz="11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100" kern="1200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standard</a:t>
          </a:r>
          <a:r>
            <a:rPr lang="de-DE" altLang="de-DE" sz="11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5G la </a:t>
          </a:r>
          <a:r>
            <a:rPr lang="de-DE" altLang="de-DE" sz="1100" kern="1200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telefonia</a:t>
          </a:r>
          <a:r>
            <a:rPr lang="de-DE" altLang="de-DE" sz="11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mobile ha </a:t>
          </a:r>
          <a:r>
            <a:rPr lang="de-DE" altLang="de-DE" sz="1100" kern="1200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bisogno</a:t>
          </a:r>
          <a:r>
            <a:rPr lang="de-DE" altLang="de-DE" sz="11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di </a:t>
          </a:r>
          <a:r>
            <a:rPr lang="de-DE" altLang="de-DE" sz="1100" kern="1200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nuove</a:t>
          </a:r>
          <a:r>
            <a:rPr lang="de-DE" altLang="de-DE" sz="11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100" kern="1200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frequenze</a:t>
          </a:r>
          <a:r>
            <a:rPr lang="de-DE" altLang="de-DE" sz="11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 Come </a:t>
          </a:r>
          <a:r>
            <a:rPr lang="de-DE" altLang="de-DE" sz="1100" kern="1200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già</a:t>
          </a:r>
          <a:r>
            <a:rPr lang="de-DE" altLang="de-DE" sz="11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100" kern="1200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successo</a:t>
          </a:r>
          <a:r>
            <a:rPr lang="de-DE" altLang="de-DE" sz="11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100" kern="1200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con</a:t>
          </a:r>
          <a:r>
            <a:rPr lang="de-DE" altLang="de-DE" sz="11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LTE </a:t>
          </a:r>
          <a:r>
            <a:rPr lang="de-DE" altLang="de-DE" sz="1100" kern="1200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verrà</a:t>
          </a:r>
          <a:r>
            <a:rPr lang="de-DE" altLang="de-DE" sz="11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100" kern="1200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ridotto</a:t>
          </a:r>
          <a:r>
            <a:rPr lang="de-DE" altLang="de-DE" sz="11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la </a:t>
          </a:r>
          <a:r>
            <a:rPr lang="de-DE" altLang="de-DE" sz="1100" kern="1200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banda</a:t>
          </a:r>
          <a:r>
            <a:rPr lang="de-DE" altLang="de-DE" sz="11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100" kern="1200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televisiva</a:t>
          </a:r>
          <a:r>
            <a:rPr lang="de-DE" altLang="de-DE" sz="11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</a:t>
          </a:r>
          <a:endParaRPr lang="de-DE" sz="1100" kern="1200" dirty="0"/>
        </a:p>
      </dsp:txBody>
      <dsp:txXfrm>
        <a:off x="1062" y="760151"/>
        <a:ext cx="1740045" cy="2844943"/>
      </dsp:txXfrm>
    </dsp:sp>
    <dsp:sp modelId="{DEB8553B-4EC7-4C54-91D8-53F27F8E20E9}">
      <dsp:nvSpPr>
        <dsp:cNvPr id="0" name=""/>
        <dsp:cNvSpPr/>
      </dsp:nvSpPr>
      <dsp:spPr>
        <a:xfrm>
          <a:off x="1741107" y="760151"/>
          <a:ext cx="1740045" cy="2844943"/>
        </a:xfrm>
        <a:prstGeom prst="rect">
          <a:avLst/>
        </a:prstGeom>
        <a:gradFill rotWithShape="0">
          <a:gsLst>
            <a:gs pos="0">
              <a:srgbClr val="FF6600"/>
            </a:gs>
            <a:gs pos="0">
              <a:srgbClr val="F3745F"/>
            </a:gs>
            <a:gs pos="0">
              <a:srgbClr val="FF66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1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CH 61 – 69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1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790 – 860 MHz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1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für LTE seit 2010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1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per LTE </a:t>
          </a:r>
          <a:r>
            <a:rPr lang="de-DE" altLang="de-DE" sz="11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dal</a:t>
          </a:r>
          <a:r>
            <a:rPr lang="de-DE" altLang="de-DE" sz="11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2010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altLang="de-DE" sz="11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100" kern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CH 49 – 60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100" kern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694 </a:t>
          </a:r>
          <a:r>
            <a:rPr lang="de-DE" altLang="de-DE" sz="11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– 790 MHz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1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für 5G ab 1.7.2022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1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per 5G </a:t>
          </a:r>
          <a:r>
            <a:rPr lang="de-DE" altLang="de-DE" sz="11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dal</a:t>
          </a:r>
          <a:r>
            <a:rPr lang="de-DE" altLang="de-DE" sz="11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1.7.2022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altLang="de-DE" sz="11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741107" y="760151"/>
        <a:ext cx="1740045" cy="2844943"/>
      </dsp:txXfrm>
    </dsp:sp>
    <dsp:sp modelId="{191FBE0A-E2C2-4727-AF62-FE901A894081}">
      <dsp:nvSpPr>
        <dsp:cNvPr id="0" name=""/>
        <dsp:cNvSpPr/>
      </dsp:nvSpPr>
      <dsp:spPr>
        <a:xfrm>
          <a:off x="3481152" y="760151"/>
          <a:ext cx="1740045" cy="2844943"/>
        </a:xfrm>
        <a:prstGeom prst="rect">
          <a:avLst/>
        </a:prstGeom>
        <a:gradFill rotWithShape="0">
          <a:gsLst>
            <a:gs pos="0">
              <a:srgbClr val="FF6600"/>
            </a:gs>
            <a:gs pos="0">
              <a:srgbClr val="F3745F"/>
            </a:gs>
            <a:gs pos="0">
              <a:srgbClr val="FF66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altLang="de-DE" sz="11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481152" y="760151"/>
        <a:ext cx="1740045" cy="2844943"/>
      </dsp:txXfrm>
    </dsp:sp>
    <dsp:sp modelId="{3F3A45DE-DC81-4927-8549-70959A2D6BD4}">
      <dsp:nvSpPr>
        <dsp:cNvPr id="0" name=""/>
        <dsp:cNvSpPr/>
      </dsp:nvSpPr>
      <dsp:spPr>
        <a:xfrm>
          <a:off x="5221197" y="760151"/>
          <a:ext cx="1740045" cy="2844943"/>
        </a:xfrm>
        <a:prstGeom prst="rect">
          <a:avLst/>
        </a:prstGeom>
        <a:gradFill rotWithShape="0">
          <a:gsLst>
            <a:gs pos="0">
              <a:srgbClr val="FF6600"/>
            </a:gs>
            <a:gs pos="0">
              <a:srgbClr val="F3745F"/>
            </a:gs>
            <a:gs pos="0">
              <a:srgbClr val="FF66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altLang="de-DE" sz="11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221197" y="760151"/>
        <a:ext cx="1740045" cy="2844943"/>
      </dsp:txXfrm>
    </dsp:sp>
    <dsp:sp modelId="{B0C558CB-4DD4-4DDD-B302-DD68BACBD5CF}">
      <dsp:nvSpPr>
        <dsp:cNvPr id="0" name=""/>
        <dsp:cNvSpPr/>
      </dsp:nvSpPr>
      <dsp:spPr>
        <a:xfrm>
          <a:off x="6961242" y="760151"/>
          <a:ext cx="1740045" cy="2844943"/>
        </a:xfrm>
        <a:prstGeom prst="rect">
          <a:avLst/>
        </a:prstGeom>
        <a:gradFill rotWithShape="0">
          <a:gsLst>
            <a:gs pos="0">
              <a:srgbClr val="FF6600"/>
            </a:gs>
            <a:gs pos="0">
              <a:srgbClr val="F3745F"/>
            </a:gs>
            <a:gs pos="0">
              <a:srgbClr val="FF66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altLang="de-DE" sz="11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6961242" y="760151"/>
        <a:ext cx="1740045" cy="2844943"/>
      </dsp:txXfrm>
    </dsp:sp>
    <dsp:sp modelId="{95E097A8-0417-427B-A60A-A9244B048DAF}">
      <dsp:nvSpPr>
        <dsp:cNvPr id="0" name=""/>
        <dsp:cNvSpPr/>
      </dsp:nvSpPr>
      <dsp:spPr>
        <a:xfrm flipV="1">
          <a:off x="0" y="3672408"/>
          <a:ext cx="8702350" cy="45719"/>
        </a:xfrm>
        <a:prstGeom prst="rect">
          <a:avLst/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600A0-6EFE-4B2A-8C55-3EAC7943127C}">
      <dsp:nvSpPr>
        <dsp:cNvPr id="0" name=""/>
        <dsp:cNvSpPr/>
      </dsp:nvSpPr>
      <dsp:spPr>
        <a:xfrm>
          <a:off x="0" y="216022"/>
          <a:ext cx="8702350" cy="393316"/>
        </a:xfrm>
        <a:prstGeom prst="rect">
          <a:avLst/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4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Wie? – Come?</a:t>
          </a:r>
        </a:p>
      </dsp:txBody>
      <dsp:txXfrm>
        <a:off x="0" y="216022"/>
        <a:ext cx="8702350" cy="393316"/>
      </dsp:txXfrm>
    </dsp:sp>
    <dsp:sp modelId="{D52B67C1-F150-4D1A-8E14-2A81C7C70A9F}">
      <dsp:nvSpPr>
        <dsp:cNvPr id="0" name=""/>
        <dsp:cNvSpPr/>
      </dsp:nvSpPr>
      <dsp:spPr>
        <a:xfrm>
          <a:off x="1062" y="760151"/>
          <a:ext cx="1740045" cy="2844943"/>
        </a:xfrm>
        <a:prstGeom prst="rect">
          <a:avLst/>
        </a:prstGeom>
        <a:gradFill rotWithShape="0">
          <a:gsLst>
            <a:gs pos="0">
              <a:srgbClr val="FF6600"/>
            </a:gs>
            <a:gs pos="0">
              <a:srgbClr val="F3745F"/>
            </a:gs>
            <a:gs pos="0">
              <a:srgbClr val="FF66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200" kern="1200" dirty="0"/>
        </a:p>
      </dsp:txBody>
      <dsp:txXfrm>
        <a:off x="1062" y="760151"/>
        <a:ext cx="1740045" cy="2844943"/>
      </dsp:txXfrm>
    </dsp:sp>
    <dsp:sp modelId="{DEB8553B-4EC7-4C54-91D8-53F27F8E20E9}">
      <dsp:nvSpPr>
        <dsp:cNvPr id="0" name=""/>
        <dsp:cNvSpPr/>
      </dsp:nvSpPr>
      <dsp:spPr>
        <a:xfrm>
          <a:off x="1741107" y="760151"/>
          <a:ext cx="1740045" cy="2844943"/>
        </a:xfrm>
        <a:prstGeom prst="rect">
          <a:avLst/>
        </a:prstGeom>
        <a:gradFill rotWithShape="0">
          <a:gsLst>
            <a:gs pos="0">
              <a:srgbClr val="FF6600"/>
            </a:gs>
            <a:gs pos="0">
              <a:srgbClr val="F3745F"/>
            </a:gs>
            <a:gs pos="0">
              <a:srgbClr val="FF66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altLang="de-DE" sz="12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741107" y="760151"/>
        <a:ext cx="1740045" cy="2844943"/>
      </dsp:txXfrm>
    </dsp:sp>
    <dsp:sp modelId="{191FBE0A-E2C2-4727-AF62-FE901A894081}">
      <dsp:nvSpPr>
        <dsp:cNvPr id="0" name=""/>
        <dsp:cNvSpPr/>
      </dsp:nvSpPr>
      <dsp:spPr>
        <a:xfrm>
          <a:off x="3481152" y="760151"/>
          <a:ext cx="1740045" cy="2844943"/>
        </a:xfrm>
        <a:prstGeom prst="rect">
          <a:avLst/>
        </a:prstGeom>
        <a:gradFill rotWithShape="0">
          <a:gsLst>
            <a:gs pos="0">
              <a:srgbClr val="FF6600"/>
            </a:gs>
            <a:gs pos="0">
              <a:srgbClr val="F3745F"/>
            </a:gs>
            <a:gs pos="0">
              <a:srgbClr val="FF66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Damit das Fernsehen diesen Mangel an Frequenzen wettmachen kann, braucht es eine effizientere Technologie: DVB-T2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altLang="de-DE" sz="12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2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Per </a:t>
          </a:r>
          <a:r>
            <a:rPr lang="de-DE" altLang="de-DE" sz="1200" kern="1200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poter</a:t>
          </a:r>
          <a:r>
            <a:rPr lang="de-DE" altLang="de-DE" sz="12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200" kern="1200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rimediare</a:t>
          </a:r>
          <a:r>
            <a:rPr lang="de-DE" altLang="de-DE" sz="12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la </a:t>
          </a:r>
          <a:r>
            <a:rPr lang="de-DE" altLang="de-DE" sz="1200" kern="1200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mancanza</a:t>
          </a:r>
          <a:r>
            <a:rPr lang="de-DE" altLang="de-DE" sz="12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di </a:t>
          </a:r>
          <a:r>
            <a:rPr lang="de-DE" altLang="de-DE" sz="1200" kern="1200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frequenze</a:t>
          </a:r>
          <a:r>
            <a:rPr lang="de-DE" altLang="de-DE" sz="12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200" kern="1200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bisogna</a:t>
          </a:r>
          <a:r>
            <a:rPr lang="de-DE" altLang="de-DE" sz="12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200" kern="1200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addottare</a:t>
          </a:r>
          <a:r>
            <a:rPr lang="de-DE" altLang="de-DE" sz="12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200" kern="1200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tecnologie</a:t>
          </a:r>
          <a:r>
            <a:rPr lang="de-DE" altLang="de-DE" sz="12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più </a:t>
          </a:r>
          <a:r>
            <a:rPr lang="de-DE" altLang="de-DE" sz="1200" kern="1200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avanzate</a:t>
          </a:r>
          <a:r>
            <a:rPr lang="de-DE" altLang="de-DE" sz="12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: DVB-T2</a:t>
          </a:r>
          <a:endParaRPr lang="de-DE" altLang="de-DE" sz="12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481152" y="760151"/>
        <a:ext cx="1740045" cy="2844943"/>
      </dsp:txXfrm>
    </dsp:sp>
    <dsp:sp modelId="{3F3A45DE-DC81-4927-8549-70959A2D6BD4}">
      <dsp:nvSpPr>
        <dsp:cNvPr id="0" name=""/>
        <dsp:cNvSpPr/>
      </dsp:nvSpPr>
      <dsp:spPr>
        <a:xfrm>
          <a:off x="5221197" y="760151"/>
          <a:ext cx="1740045" cy="2844943"/>
        </a:xfrm>
        <a:prstGeom prst="rect">
          <a:avLst/>
        </a:prstGeom>
        <a:gradFill rotWithShape="0">
          <a:gsLst>
            <a:gs pos="0">
              <a:srgbClr val="FF6600"/>
            </a:gs>
            <a:gs pos="0">
              <a:srgbClr val="F3745F"/>
            </a:gs>
            <a:gs pos="0">
              <a:srgbClr val="FF66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altLang="de-DE" sz="12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221197" y="760151"/>
        <a:ext cx="1740045" cy="2844943"/>
      </dsp:txXfrm>
    </dsp:sp>
    <dsp:sp modelId="{B0C558CB-4DD4-4DDD-B302-DD68BACBD5CF}">
      <dsp:nvSpPr>
        <dsp:cNvPr id="0" name=""/>
        <dsp:cNvSpPr/>
      </dsp:nvSpPr>
      <dsp:spPr>
        <a:xfrm>
          <a:off x="6961242" y="760151"/>
          <a:ext cx="1740045" cy="2844943"/>
        </a:xfrm>
        <a:prstGeom prst="rect">
          <a:avLst/>
        </a:prstGeom>
        <a:gradFill rotWithShape="0">
          <a:gsLst>
            <a:gs pos="0">
              <a:srgbClr val="FF6600"/>
            </a:gs>
            <a:gs pos="0">
              <a:srgbClr val="F3745F"/>
            </a:gs>
            <a:gs pos="0">
              <a:srgbClr val="FF66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altLang="de-DE" sz="12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6961242" y="760151"/>
        <a:ext cx="1740045" cy="2844943"/>
      </dsp:txXfrm>
    </dsp:sp>
    <dsp:sp modelId="{95E097A8-0417-427B-A60A-A9244B048DAF}">
      <dsp:nvSpPr>
        <dsp:cNvPr id="0" name=""/>
        <dsp:cNvSpPr/>
      </dsp:nvSpPr>
      <dsp:spPr>
        <a:xfrm flipV="1">
          <a:off x="0" y="3672408"/>
          <a:ext cx="8702350" cy="45719"/>
        </a:xfrm>
        <a:prstGeom prst="rect">
          <a:avLst/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600A0-6EFE-4B2A-8C55-3EAC7943127C}">
      <dsp:nvSpPr>
        <dsp:cNvPr id="0" name=""/>
        <dsp:cNvSpPr/>
      </dsp:nvSpPr>
      <dsp:spPr>
        <a:xfrm>
          <a:off x="0" y="216022"/>
          <a:ext cx="8702350" cy="393316"/>
        </a:xfrm>
        <a:prstGeom prst="rect">
          <a:avLst/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4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Folgen – </a:t>
          </a:r>
          <a:r>
            <a:rPr lang="de-DE" altLang="de-DE" sz="14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Conseguenze</a:t>
          </a:r>
          <a:endParaRPr lang="de-DE" altLang="de-DE" sz="14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216022"/>
        <a:ext cx="8702350" cy="393316"/>
      </dsp:txXfrm>
    </dsp:sp>
    <dsp:sp modelId="{D52B67C1-F150-4D1A-8E14-2A81C7C70A9F}">
      <dsp:nvSpPr>
        <dsp:cNvPr id="0" name=""/>
        <dsp:cNvSpPr/>
      </dsp:nvSpPr>
      <dsp:spPr>
        <a:xfrm>
          <a:off x="1062" y="760151"/>
          <a:ext cx="1740045" cy="2844943"/>
        </a:xfrm>
        <a:prstGeom prst="rect">
          <a:avLst/>
        </a:prstGeom>
        <a:gradFill rotWithShape="0">
          <a:gsLst>
            <a:gs pos="0">
              <a:srgbClr val="FF6600"/>
            </a:gs>
            <a:gs pos="0">
              <a:srgbClr val="F3745F"/>
            </a:gs>
            <a:gs pos="0">
              <a:srgbClr val="FF66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300" kern="1200" dirty="0"/>
        </a:p>
      </dsp:txBody>
      <dsp:txXfrm>
        <a:off x="1062" y="760151"/>
        <a:ext cx="1740045" cy="2844943"/>
      </dsp:txXfrm>
    </dsp:sp>
    <dsp:sp modelId="{DEB8553B-4EC7-4C54-91D8-53F27F8E20E9}">
      <dsp:nvSpPr>
        <dsp:cNvPr id="0" name=""/>
        <dsp:cNvSpPr/>
      </dsp:nvSpPr>
      <dsp:spPr>
        <a:xfrm>
          <a:off x="1741107" y="760151"/>
          <a:ext cx="1740045" cy="2844943"/>
        </a:xfrm>
        <a:prstGeom prst="rect">
          <a:avLst/>
        </a:prstGeom>
        <a:gradFill rotWithShape="0">
          <a:gsLst>
            <a:gs pos="0">
              <a:srgbClr val="FF6600"/>
            </a:gs>
            <a:gs pos="0">
              <a:srgbClr val="F3745F"/>
            </a:gs>
            <a:gs pos="0">
              <a:srgbClr val="FF66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altLang="de-DE" sz="13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741107" y="760151"/>
        <a:ext cx="1740045" cy="2844943"/>
      </dsp:txXfrm>
    </dsp:sp>
    <dsp:sp modelId="{191FBE0A-E2C2-4727-AF62-FE901A894081}">
      <dsp:nvSpPr>
        <dsp:cNvPr id="0" name=""/>
        <dsp:cNvSpPr/>
      </dsp:nvSpPr>
      <dsp:spPr>
        <a:xfrm>
          <a:off x="3481152" y="760151"/>
          <a:ext cx="1740045" cy="2844943"/>
        </a:xfrm>
        <a:prstGeom prst="rect">
          <a:avLst/>
        </a:prstGeom>
        <a:gradFill rotWithShape="0">
          <a:gsLst>
            <a:gs pos="0">
              <a:srgbClr val="FF6600"/>
            </a:gs>
            <a:gs pos="0">
              <a:srgbClr val="F3745F"/>
            </a:gs>
            <a:gs pos="0">
              <a:srgbClr val="FF66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altLang="de-DE" sz="13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481152" y="760151"/>
        <a:ext cx="1740045" cy="2844943"/>
      </dsp:txXfrm>
    </dsp:sp>
    <dsp:sp modelId="{3F3A45DE-DC81-4927-8549-70959A2D6BD4}">
      <dsp:nvSpPr>
        <dsp:cNvPr id="0" name=""/>
        <dsp:cNvSpPr/>
      </dsp:nvSpPr>
      <dsp:spPr>
        <a:xfrm>
          <a:off x="5221197" y="760151"/>
          <a:ext cx="1740045" cy="2844943"/>
        </a:xfrm>
        <a:prstGeom prst="rect">
          <a:avLst/>
        </a:prstGeom>
        <a:gradFill rotWithShape="0">
          <a:gsLst>
            <a:gs pos="0">
              <a:srgbClr val="FF6600"/>
            </a:gs>
            <a:gs pos="0">
              <a:srgbClr val="F3745F"/>
            </a:gs>
            <a:gs pos="0">
              <a:srgbClr val="FF66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3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Folgen für den Zuschauer: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3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neuer Fernseher oder </a:t>
          </a:r>
          <a:r>
            <a:rPr lang="de-DE" altLang="de-DE" sz="13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Settop</a:t>
          </a:r>
          <a:r>
            <a:rPr lang="de-DE" altLang="de-DE" sz="13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-Box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altLang="de-DE" sz="13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3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Conseguenze</a:t>
          </a:r>
          <a:r>
            <a:rPr lang="de-DE" altLang="de-DE" sz="13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per </a:t>
          </a:r>
          <a:r>
            <a:rPr lang="de-DE" altLang="de-DE" sz="13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il</a:t>
          </a:r>
          <a:r>
            <a:rPr lang="de-DE" altLang="de-DE" sz="13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3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telespettatore</a:t>
          </a:r>
          <a:r>
            <a:rPr lang="de-DE" altLang="de-DE" sz="13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: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3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un</a:t>
          </a:r>
          <a:r>
            <a:rPr lang="de-DE" altLang="de-DE" sz="13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3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nuovo</a:t>
          </a:r>
          <a:r>
            <a:rPr lang="de-DE" altLang="de-DE" sz="13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3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televisore</a:t>
          </a:r>
          <a:r>
            <a:rPr lang="de-DE" altLang="de-DE" sz="13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o </a:t>
          </a:r>
          <a:r>
            <a:rPr lang="de-DE" altLang="de-DE" sz="13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una</a:t>
          </a:r>
          <a:r>
            <a:rPr lang="de-DE" altLang="de-DE" sz="13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3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settop</a:t>
          </a:r>
          <a:r>
            <a:rPr lang="de-DE" altLang="de-DE" sz="13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-box</a:t>
          </a:r>
        </a:p>
      </dsp:txBody>
      <dsp:txXfrm>
        <a:off x="5221197" y="760151"/>
        <a:ext cx="1740045" cy="2844943"/>
      </dsp:txXfrm>
    </dsp:sp>
    <dsp:sp modelId="{B0C558CB-4DD4-4DDD-B302-DD68BACBD5CF}">
      <dsp:nvSpPr>
        <dsp:cNvPr id="0" name=""/>
        <dsp:cNvSpPr/>
      </dsp:nvSpPr>
      <dsp:spPr>
        <a:xfrm>
          <a:off x="6961242" y="760151"/>
          <a:ext cx="1740045" cy="2844943"/>
        </a:xfrm>
        <a:prstGeom prst="rect">
          <a:avLst/>
        </a:prstGeom>
        <a:gradFill rotWithShape="0">
          <a:gsLst>
            <a:gs pos="0">
              <a:srgbClr val="FF6600"/>
            </a:gs>
            <a:gs pos="0">
              <a:srgbClr val="F3745F"/>
            </a:gs>
            <a:gs pos="0">
              <a:srgbClr val="FF6600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3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Folgen für die Fernsehbetreiber:</a:t>
          </a:r>
          <a:br>
            <a:rPr lang="de-DE" altLang="de-DE" sz="13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</a:br>
          <a:r>
            <a:rPr lang="de-DE" altLang="de-DE" sz="13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neue Sendegeräte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3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Investionssumme</a:t>
          </a:r>
          <a:r>
            <a:rPr lang="de-DE" altLang="de-DE" sz="13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der RAS rund 2,5 M€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altLang="de-DE" sz="13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3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Conseguenze</a:t>
          </a:r>
          <a:r>
            <a:rPr lang="de-DE" altLang="de-DE" sz="13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per </a:t>
          </a:r>
          <a:r>
            <a:rPr lang="de-DE" altLang="de-DE" sz="13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gli</a:t>
          </a:r>
          <a:r>
            <a:rPr lang="de-DE" altLang="de-DE" sz="13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3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operatori</a:t>
          </a:r>
          <a:r>
            <a:rPr lang="de-DE" altLang="de-DE" sz="13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3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televisivi</a:t>
          </a:r>
          <a:r>
            <a:rPr lang="de-DE" altLang="de-DE" sz="13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: </a:t>
          </a:r>
          <a:r>
            <a:rPr lang="de-DE" altLang="de-DE" sz="13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nuovi</a:t>
          </a:r>
          <a:r>
            <a:rPr lang="de-DE" altLang="de-DE" sz="13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3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trasmettitori</a:t>
          </a:r>
          <a:endParaRPr lang="de-DE" altLang="de-DE" sz="13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3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Investizioni</a:t>
          </a:r>
          <a:r>
            <a:rPr lang="de-DE" altLang="de-DE" sz="13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per la RAS circa 2,5 M€</a:t>
          </a:r>
        </a:p>
      </dsp:txBody>
      <dsp:txXfrm>
        <a:off x="6961242" y="760151"/>
        <a:ext cx="1740045" cy="2844943"/>
      </dsp:txXfrm>
    </dsp:sp>
    <dsp:sp modelId="{95E097A8-0417-427B-A60A-A9244B048DAF}">
      <dsp:nvSpPr>
        <dsp:cNvPr id="0" name=""/>
        <dsp:cNvSpPr/>
      </dsp:nvSpPr>
      <dsp:spPr>
        <a:xfrm flipV="1">
          <a:off x="0" y="3672408"/>
          <a:ext cx="8702350" cy="45719"/>
        </a:xfrm>
        <a:prstGeom prst="rect">
          <a:avLst/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AC8EA-FBD2-43DB-B776-AF7E610D0AE4}">
      <dsp:nvSpPr>
        <dsp:cNvPr id="0" name=""/>
        <dsp:cNvSpPr/>
      </dsp:nvSpPr>
      <dsp:spPr>
        <a:xfrm rot="10800000">
          <a:off x="860289" y="221"/>
          <a:ext cx="7505958" cy="1079898"/>
        </a:xfrm>
        <a:prstGeom prst="homePlate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4671" tIns="45720" rIns="85344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Herbst 2021: Umstellung aller Fernsehprogramme auf den neuen italienweiten Frequenzplan. Die RAS wechselt auf die Kanäle 21 und 34 und strahlt alle Programme in HD aus. Der Simultanbetrieb in SD wird eingestellt.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Autunno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2021: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Passaggio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al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nuovo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Piano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Nazionale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delle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Frequenze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 La RAS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passa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ai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canali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21 e 34 e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trasmette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tutti i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programmi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in HD. Le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trasmissioni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in SD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vengono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spente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 </a:t>
          </a:r>
        </a:p>
      </dsp:txBody>
      <dsp:txXfrm rot="10800000">
        <a:off x="1130263" y="221"/>
        <a:ext cx="7235984" cy="1079898"/>
      </dsp:txXfrm>
    </dsp:sp>
    <dsp:sp modelId="{45B7E601-C748-428C-8036-37A8B490A3D8}">
      <dsp:nvSpPr>
        <dsp:cNvPr id="0" name=""/>
        <dsp:cNvSpPr/>
      </dsp:nvSpPr>
      <dsp:spPr>
        <a:xfrm>
          <a:off x="0" y="72011"/>
          <a:ext cx="1338216" cy="98969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AC8EA-FBD2-43DB-B776-AF7E610D0AE4}">
      <dsp:nvSpPr>
        <dsp:cNvPr id="0" name=""/>
        <dsp:cNvSpPr/>
      </dsp:nvSpPr>
      <dsp:spPr>
        <a:xfrm rot="10800000">
          <a:off x="880373" y="251"/>
          <a:ext cx="7485874" cy="1223884"/>
        </a:xfrm>
        <a:prstGeom prst="homePlat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628" tIns="45720" rIns="85344" bIns="45720" numCol="1" spcCol="1270" anchor="ctr" anchorCtr="0">
          <a:noAutofit/>
        </a:bodyPr>
        <a:lstStyle/>
        <a:p>
          <a:pPr marL="0"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2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Vom 20. bis 22. Oktober 2020: </a:t>
          </a:r>
          <a:r>
            <a:rPr lang="de-DE" sz="1200" kern="1200" dirty="0">
              <a:latin typeface="Verdana" panose="020B0604030504040204" pitchFamily="34" charset="0"/>
              <a:ea typeface="Verdana" panose="020B0604030504040204" pitchFamily="34" charset="0"/>
            </a:rPr>
            <a:t>Die Fernsehkanäle 50 bis 53 müssen </a:t>
          </a:r>
          <a:r>
            <a:rPr lang="de-DE" altLang="de-DE" sz="12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 Grenznähe zur Schweiz und Österreich abgeschaltet werden. Die RAS wechselt von Kanal 51 auf 21. Mediaset 1 von Kanal 52 auf 58 und </a:t>
          </a:r>
          <a:r>
            <a:rPr lang="de-DE" altLang="de-DE" sz="1200" kern="1200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Dfree</a:t>
          </a:r>
          <a:r>
            <a:rPr lang="de-DE" altLang="de-DE" sz="12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von Kanal 50 auf 37.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Dal 20 al 22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ottobre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2020: I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canali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televisivi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da 50 a 53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devono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essere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spenti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nelle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zone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di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confine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con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Svizzera e Austria. La RAS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passa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da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canale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51 a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canale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21. Mediaset 1 da 52 a 58 e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Dfree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da 50 a 37. </a:t>
          </a:r>
        </a:p>
      </dsp:txBody>
      <dsp:txXfrm rot="10800000">
        <a:off x="1186344" y="251"/>
        <a:ext cx="7179903" cy="1223884"/>
      </dsp:txXfrm>
    </dsp:sp>
    <dsp:sp modelId="{45B7E601-C748-428C-8036-37A8B490A3D8}">
      <dsp:nvSpPr>
        <dsp:cNvPr id="0" name=""/>
        <dsp:cNvSpPr/>
      </dsp:nvSpPr>
      <dsp:spPr>
        <a:xfrm>
          <a:off x="0" y="122413"/>
          <a:ext cx="1371174" cy="104004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AC8EA-FBD2-43DB-B776-AF7E610D0AE4}">
      <dsp:nvSpPr>
        <dsp:cNvPr id="0" name=""/>
        <dsp:cNvSpPr/>
      </dsp:nvSpPr>
      <dsp:spPr>
        <a:xfrm rot="10800000">
          <a:off x="1005907" y="162"/>
          <a:ext cx="7282118" cy="791925"/>
        </a:xfrm>
        <a:prstGeom prst="homePlate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59" tIns="45720" rIns="85344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Bis 30. Juni 2020: Letzter Termin für die Umstellung aller Fernsehprogramme auf den neuen Standard DVB-T2 mit der Kodierung HEVC-Main 10.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Entro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30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giugno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2022: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ultima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data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per la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transizione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allo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nuovo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Standard DVB-T2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con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codifica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HEVC-Main 10.</a:t>
          </a:r>
        </a:p>
      </dsp:txBody>
      <dsp:txXfrm rot="10800000">
        <a:off x="1203888" y="162"/>
        <a:ext cx="7084137" cy="791925"/>
      </dsp:txXfrm>
    </dsp:sp>
    <dsp:sp modelId="{45B7E601-C748-428C-8036-37A8B490A3D8}">
      <dsp:nvSpPr>
        <dsp:cNvPr id="0" name=""/>
        <dsp:cNvSpPr/>
      </dsp:nvSpPr>
      <dsp:spPr>
        <a:xfrm>
          <a:off x="0" y="1"/>
          <a:ext cx="1299644" cy="79208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AC8EA-FBD2-43DB-B776-AF7E610D0AE4}">
      <dsp:nvSpPr>
        <dsp:cNvPr id="0" name=""/>
        <dsp:cNvSpPr/>
      </dsp:nvSpPr>
      <dsp:spPr>
        <a:xfrm rot="10800000">
          <a:off x="1005907" y="162"/>
          <a:ext cx="7282118" cy="791925"/>
        </a:xfrm>
        <a:prstGeom prst="homePlate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759" tIns="45720" rIns="85344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Ab 1. Juli 2022: Übergabe der frei gewordenen Fernsehkanäle 49 bis 60 an die Mobilfunkbetreiber für den neuen Standard 5G.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Dal 1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luglio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2022: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spegnimento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dei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canali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49 – 60 e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passaggio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agli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operatori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di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telefonia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mobile per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il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nuovo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de-DE" altLang="de-DE" sz="1200" kern="1200" dirty="0" err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standard</a:t>
          </a:r>
          <a:r>
            <a:rPr lang="de-DE" altLang="de-DE" sz="1200" kern="1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5G.</a:t>
          </a:r>
        </a:p>
      </dsp:txBody>
      <dsp:txXfrm rot="10800000">
        <a:off x="1203888" y="162"/>
        <a:ext cx="7084137" cy="791925"/>
      </dsp:txXfrm>
    </dsp:sp>
    <dsp:sp modelId="{45B7E601-C748-428C-8036-37A8B490A3D8}">
      <dsp:nvSpPr>
        <dsp:cNvPr id="0" name=""/>
        <dsp:cNvSpPr/>
      </dsp:nvSpPr>
      <dsp:spPr>
        <a:xfrm>
          <a:off x="0" y="1"/>
          <a:ext cx="1299644" cy="79208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2625" cy="715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3482" tIns="66741" rIns="133482" bIns="66741" numCol="1" anchor="t" anchorCtr="0" compatLnSpc="1">
            <a:prstTxWarp prst="textNoShape">
              <a:avLst/>
            </a:prstTxWarp>
          </a:bodyPr>
          <a:lstStyle>
            <a:lvl1pPr defTabSz="1334900">
              <a:defRPr sz="18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1696" y="0"/>
            <a:ext cx="4302625" cy="715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3482" tIns="66741" rIns="133482" bIns="66741" numCol="1" anchor="t" anchorCtr="0" compatLnSpc="1">
            <a:prstTxWarp prst="textNoShape">
              <a:avLst/>
            </a:prstTxWarp>
          </a:bodyPr>
          <a:lstStyle>
            <a:lvl1pPr algn="r" defTabSz="1334900">
              <a:defRPr sz="18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13583613"/>
            <a:ext cx="4302625" cy="715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3482" tIns="66741" rIns="133482" bIns="66741" numCol="1" anchor="b" anchorCtr="0" compatLnSpc="1">
            <a:prstTxWarp prst="textNoShape">
              <a:avLst/>
            </a:prstTxWarp>
          </a:bodyPr>
          <a:lstStyle>
            <a:lvl1pPr defTabSz="1334900">
              <a:defRPr sz="18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1696" y="13583613"/>
            <a:ext cx="4302625" cy="715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3482" tIns="66741" rIns="133482" bIns="66741" numCol="1" anchor="b" anchorCtr="0" compatLnSpc="1">
            <a:prstTxWarp prst="textNoShape">
              <a:avLst/>
            </a:prstTxWarp>
          </a:bodyPr>
          <a:lstStyle>
            <a:lvl1pPr algn="r" defTabSz="1334900">
              <a:defRPr sz="1800"/>
            </a:lvl1pPr>
          </a:lstStyle>
          <a:p>
            <a:pPr>
              <a:defRPr/>
            </a:pPr>
            <a:fld id="{43242CAD-1857-4D87-9133-DD133C3375B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185819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923416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96850" y="1073150"/>
            <a:ext cx="9532938" cy="53625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2202" y="6792951"/>
            <a:ext cx="7942237" cy="643614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3482" tIns="66741" rIns="133482" bIns="66741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1653702" y="1086999"/>
            <a:ext cx="6619239" cy="5364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139511" tIns="69755" rIns="139511" bIns="69755" anchor="ctr"/>
          <a:lstStyle>
            <a:lvl1pPr defTabSz="487363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defTabSz="487363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defTabSz="487363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defTabSz="487363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defTabSz="487363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873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873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873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873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DE" altLang="de-DE" sz="3600">
              <a:solidFill>
                <a:schemeClr val="bg1"/>
              </a:solidFill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body"/>
          </p:nvPr>
        </p:nvSpPr>
        <p:spPr>
          <a:xfrm>
            <a:off x="992222" y="6792629"/>
            <a:ext cx="7886704" cy="641994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33493" tIns="66747" rIns="133493" bIns="66747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17097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1653702" y="1086999"/>
            <a:ext cx="6619239" cy="5364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139511" tIns="69755" rIns="139511" bIns="69755" anchor="ctr"/>
          <a:lstStyle>
            <a:lvl1pPr defTabSz="487363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defTabSz="487363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defTabSz="487363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defTabSz="487363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defTabSz="487363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873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873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873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873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DE" altLang="de-DE" sz="3600">
              <a:solidFill>
                <a:schemeClr val="bg1"/>
              </a:solidFill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body"/>
          </p:nvPr>
        </p:nvSpPr>
        <p:spPr>
          <a:xfrm>
            <a:off x="992222" y="6792629"/>
            <a:ext cx="7886704" cy="641994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33493" tIns="66747" rIns="133493" bIns="66747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05119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1653702" y="1086999"/>
            <a:ext cx="6619239" cy="5364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139511" tIns="69755" rIns="139511" bIns="69755" anchor="ctr"/>
          <a:lstStyle>
            <a:lvl1pPr defTabSz="487363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defTabSz="487363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defTabSz="487363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defTabSz="487363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defTabSz="487363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873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873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873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873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DE" altLang="de-DE" sz="3600">
              <a:solidFill>
                <a:schemeClr val="bg1"/>
              </a:solidFill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body"/>
          </p:nvPr>
        </p:nvSpPr>
        <p:spPr>
          <a:xfrm>
            <a:off x="992222" y="6792629"/>
            <a:ext cx="7886704" cy="641994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33493" tIns="66747" rIns="133493" bIns="66747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80093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1653702" y="1086999"/>
            <a:ext cx="6619239" cy="5364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139511" tIns="69755" rIns="139511" bIns="69755" anchor="ctr"/>
          <a:lstStyle>
            <a:lvl1pPr defTabSz="487363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defTabSz="487363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defTabSz="487363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defTabSz="487363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defTabSz="487363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873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873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873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873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de-DE" altLang="de-DE" sz="3600">
              <a:solidFill>
                <a:schemeClr val="bg1"/>
              </a:solidFill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body"/>
          </p:nvPr>
        </p:nvSpPr>
        <p:spPr>
          <a:xfrm>
            <a:off x="992222" y="6792629"/>
            <a:ext cx="7886704" cy="641994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33493" tIns="66747" rIns="133493" bIns="66747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11138" y="1081088"/>
            <a:ext cx="9504362" cy="5346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1388" y="6792950"/>
            <a:ext cx="7281544" cy="643843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132417" tIns="66208" rIns="132417" bIns="66208"/>
          <a:lstStyle/>
          <a:p>
            <a:pPr>
              <a:spcBef>
                <a:spcPct val="0"/>
              </a:spcBef>
            </a:pPr>
            <a:endParaRPr lang="de-DE" alt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11138" y="1081088"/>
            <a:ext cx="9504362" cy="5346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1388" y="6792950"/>
            <a:ext cx="7281544" cy="643843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132417" tIns="66208" rIns="132417" bIns="66208"/>
          <a:lstStyle/>
          <a:p>
            <a:pPr>
              <a:spcBef>
                <a:spcPct val="0"/>
              </a:spcBef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3901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11138" y="1081088"/>
            <a:ext cx="9504362" cy="5346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1388" y="6792950"/>
            <a:ext cx="7281544" cy="643843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132417" tIns="66208" rIns="132417" bIns="66208"/>
          <a:lstStyle/>
          <a:p>
            <a:pPr>
              <a:spcBef>
                <a:spcPct val="0"/>
              </a:spcBef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99210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11138" y="1081088"/>
            <a:ext cx="9504362" cy="5346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1388" y="6792950"/>
            <a:ext cx="7281544" cy="643843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132417" tIns="66208" rIns="132417" bIns="66208"/>
          <a:lstStyle/>
          <a:p>
            <a:pPr>
              <a:spcBef>
                <a:spcPct val="0"/>
              </a:spcBef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35604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A9A9E-F6DB-4F7F-9C42-2F28CB83E7D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8543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FA10B-BA1D-47E7-BED5-112B7CB9ABA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2799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FB5B6-1E27-46D4-BEF8-95C35B7E7BC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7870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85800" y="457200"/>
            <a:ext cx="7772400" cy="4114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05ADA-D473-40E8-87C3-3513265737C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5506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B05BA-4678-4E81-BE8D-7AACFAB81E2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320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F5F21-FEC6-4EF3-80B7-988125AB7E2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053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8DB33-9E74-4B44-A3A0-0BAB919E91E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4816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74215-E275-47CE-AC45-8CD8BCA34F8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417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5D78F-D029-4407-9F27-8E80E1762F2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4299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11C9F-440F-4644-B261-539018678FF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0652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F9FAC-52E6-4FBA-A46A-33D51E163F9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1491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0DAC4-444E-40EE-9EE1-A2FA3278437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5759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defTabSz="762000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defTabSz="762000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defTabSz="762000">
              <a:defRPr sz="1400"/>
            </a:lvl1pPr>
          </a:lstStyle>
          <a:p>
            <a:pPr>
              <a:defRPr/>
            </a:pPr>
            <a:fld id="{27FB0D4D-3E8C-4BDF-9BA1-A2A5D209DDC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1" r:id="rId1"/>
    <p:sldLayoutId id="2147484352" r:id="rId2"/>
    <p:sldLayoutId id="2147484353" r:id="rId3"/>
    <p:sldLayoutId id="2147484354" r:id="rId4"/>
    <p:sldLayoutId id="2147484355" r:id="rId5"/>
    <p:sldLayoutId id="2147484356" r:id="rId6"/>
    <p:sldLayoutId id="2147484357" r:id="rId7"/>
    <p:sldLayoutId id="2147484358" r:id="rId8"/>
    <p:sldLayoutId id="2147484359" r:id="rId9"/>
    <p:sldLayoutId id="2147484360" r:id="rId10"/>
    <p:sldLayoutId id="2147484361" r:id="rId11"/>
    <p:sldLayoutId id="2147484362" r:id="rId12"/>
  </p:sldLayoutIdLst>
  <p:hf sldNum="0" hdr="0" ft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diagramLayout" Target="../diagrams/layout5.xml"/><Relationship Id="rId18" Type="http://schemas.openxmlformats.org/officeDocument/2006/relationships/diagramLayout" Target="../diagrams/layout6.xml"/><Relationship Id="rId26" Type="http://schemas.microsoft.com/office/2007/relationships/diagramDrawing" Target="../diagrams/drawing7.xml"/><Relationship Id="rId3" Type="http://schemas.openxmlformats.org/officeDocument/2006/relationships/diagramData" Target="../diagrams/data4.xml"/><Relationship Id="rId21" Type="http://schemas.microsoft.com/office/2007/relationships/diagramDrawing" Target="../diagrams/drawing6.xml"/><Relationship Id="rId7" Type="http://schemas.microsoft.com/office/2007/relationships/diagramDrawing" Target="../diagrams/drawing4.xml"/><Relationship Id="rId12" Type="http://schemas.openxmlformats.org/officeDocument/2006/relationships/diagramData" Target="../diagrams/data5.xml"/><Relationship Id="rId17" Type="http://schemas.openxmlformats.org/officeDocument/2006/relationships/diagramData" Target="../diagrams/data6.xml"/><Relationship Id="rId25" Type="http://schemas.openxmlformats.org/officeDocument/2006/relationships/diagramColors" Target="../diagrams/colors7.xml"/><Relationship Id="rId2" Type="http://schemas.openxmlformats.org/officeDocument/2006/relationships/notesSlide" Target="../notesSlides/notesSlide5.xml"/><Relationship Id="rId16" Type="http://schemas.microsoft.com/office/2007/relationships/diagramDrawing" Target="../diagrams/drawing5.xml"/><Relationship Id="rId20" Type="http://schemas.openxmlformats.org/officeDocument/2006/relationships/diagramColors" Target="../diagrams/colors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6.png"/><Relationship Id="rId24" Type="http://schemas.openxmlformats.org/officeDocument/2006/relationships/diagramQuickStyle" Target="../diagrams/quickStyle7.xml"/><Relationship Id="rId5" Type="http://schemas.openxmlformats.org/officeDocument/2006/relationships/diagramQuickStyle" Target="../diagrams/quickStyle4.xml"/><Relationship Id="rId15" Type="http://schemas.openxmlformats.org/officeDocument/2006/relationships/diagramColors" Target="../diagrams/colors5.xml"/><Relationship Id="rId23" Type="http://schemas.openxmlformats.org/officeDocument/2006/relationships/diagramLayout" Target="../diagrams/layout7.xml"/><Relationship Id="rId10" Type="http://schemas.openxmlformats.org/officeDocument/2006/relationships/image" Target="../media/image4.png"/><Relationship Id="rId19" Type="http://schemas.openxmlformats.org/officeDocument/2006/relationships/diagramQuickStyle" Target="../diagrams/quickStyle6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3.png"/><Relationship Id="rId14" Type="http://schemas.openxmlformats.org/officeDocument/2006/relationships/diagramQuickStyle" Target="../diagrams/quickStyle5.xml"/><Relationship Id="rId22" Type="http://schemas.openxmlformats.org/officeDocument/2006/relationships/diagramData" Target="../diagrams/data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  <a14:imgEffect>
                      <a14:brightnessContrast brigh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80578"/>
            <a:ext cx="9793088" cy="563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838200" y="4343400"/>
            <a:ext cx="777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defTabSz="7620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de-DE" altLang="de-DE" sz="2400">
              <a:solidFill>
                <a:srgbClr val="FFFF00"/>
              </a:solidFill>
            </a:endParaRPr>
          </a:p>
        </p:txBody>
      </p:sp>
      <p:sp>
        <p:nvSpPr>
          <p:cNvPr id="15364" name="Rectangle 17"/>
          <p:cNvSpPr>
            <a:spLocks noChangeArrowheads="1"/>
          </p:cNvSpPr>
          <p:nvPr/>
        </p:nvSpPr>
        <p:spPr bwMode="auto">
          <a:xfrm>
            <a:off x="179512" y="1213162"/>
            <a:ext cx="7232708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defTabSz="7620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26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</a:t>
            </a:r>
            <a:r>
              <a:rPr lang="en-US" altLang="de-DE" sz="2600" b="1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Fernsehen</a:t>
            </a:r>
            <a:r>
              <a:rPr lang="en-US" altLang="de-DE" sz="26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de-DE" sz="2600" b="1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wechselt</a:t>
            </a:r>
            <a:r>
              <a:rPr lang="en-US" altLang="de-DE" sz="26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auf den </a:t>
            </a:r>
            <a:r>
              <a:rPr lang="en-US" altLang="de-DE" sz="2600" b="1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neuen</a:t>
            </a:r>
            <a:r>
              <a:rPr lang="en-US" altLang="de-DE" sz="26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Standard DVB-T2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2600" b="1" dirty="0">
              <a:solidFill>
                <a:srgbClr val="FF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de-DE" sz="26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</a:t>
            </a:r>
            <a:r>
              <a:rPr lang="en-US" altLang="de-DE" sz="2600" b="1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televisone</a:t>
            </a:r>
            <a:r>
              <a:rPr lang="en-US" altLang="de-DE" sz="26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de-DE" sz="2600" b="1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passa</a:t>
            </a:r>
            <a:r>
              <a:rPr lang="en-US" altLang="de-DE" sz="26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al nuovo standard DVB-T2</a:t>
            </a:r>
            <a:endParaRPr lang="en-US" altLang="de-DE" sz="1800" b="1" dirty="0">
              <a:solidFill>
                <a:srgbClr val="FF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365" name="Rectangle 18"/>
          <p:cNvSpPr>
            <a:spLocks noChangeArrowheads="1"/>
          </p:cNvSpPr>
          <p:nvPr/>
        </p:nvSpPr>
        <p:spPr bwMode="auto">
          <a:xfrm>
            <a:off x="219613" y="4155926"/>
            <a:ext cx="7772400" cy="630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defTabSz="7620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de-DE" sz="1400" dirty="0">
              <a:solidFill>
                <a:srgbClr val="FF9933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endParaRPr lang="en-US" altLang="de-DE" sz="1000" b="1" dirty="0">
              <a:solidFill>
                <a:srgbClr val="FF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14" descr="R:\verwaltung\Formul\Logos RAS\2015 Web – RGB\PNG\RAS_Logo_RGB_mit_Claim_Orang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13" y="133677"/>
            <a:ext cx="1980436" cy="56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6B603066-1254-41A3-A148-3CDE23613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7220" y="4849973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3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3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3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3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>
              <a:lnSpc>
                <a:spcPct val="100000"/>
              </a:lnSpc>
              <a:buClr>
                <a:srgbClr val="FFFF00"/>
              </a:buClr>
              <a:buFont typeface="Arial" charset="0"/>
              <a:buNone/>
            </a:pPr>
            <a:r>
              <a:rPr lang="en-GB" altLang="de-DE" sz="1100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www.ras.bz.it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B8D05818-6552-4D21-B6FE-AE1038345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93" y="4872116"/>
            <a:ext cx="2251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3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3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3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3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lnSpc>
                <a:spcPct val="100000"/>
              </a:lnSpc>
              <a:buClr>
                <a:srgbClr val="FFFF00"/>
              </a:buClr>
              <a:buFont typeface="Arial" charset="0"/>
              <a:buNone/>
            </a:pPr>
            <a:r>
              <a:rPr lang="en-GB" altLang="de-DE" sz="1100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12.10.2020 </a:t>
            </a:r>
          </a:p>
        </p:txBody>
      </p:sp>
    </p:spTree>
    <p:extLst>
      <p:ext uri="{BB962C8B-B14F-4D97-AF65-F5344CB8AC3E}">
        <p14:creationId xmlns:p14="http://schemas.microsoft.com/office/powerpoint/2010/main" val="3944480960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4135394756"/>
              </p:ext>
            </p:extLst>
          </p:nvPr>
        </p:nvGraphicFramePr>
        <p:xfrm>
          <a:off x="190130" y="915566"/>
          <a:ext cx="870235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995875" y="258440"/>
            <a:ext cx="7680581" cy="61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defTabSz="7620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8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9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10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0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0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0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0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ct val="0"/>
              </a:spcBef>
              <a:buClrTx/>
              <a:buSzTx/>
              <a:buNone/>
            </a:pPr>
            <a:r>
              <a:rPr lang="de-DE" altLang="de-DE" sz="14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Einführung DVB-T2 in Italien laut Vorgabe der EU</a:t>
            </a:r>
          </a:p>
          <a:p>
            <a:pPr marL="0" indent="0" algn="ctr">
              <a:spcBef>
                <a:spcPct val="0"/>
              </a:spcBef>
              <a:buClrTx/>
              <a:buSzTx/>
              <a:buNone/>
            </a:pPr>
            <a:r>
              <a:rPr lang="de-DE" altLang="de-DE" sz="1400" b="1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Introduzione</a:t>
            </a:r>
            <a:r>
              <a:rPr lang="de-DE" altLang="de-DE" sz="14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1400" b="1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dello</a:t>
            </a:r>
            <a:r>
              <a:rPr lang="de-DE" altLang="de-DE" sz="14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1400" b="1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standard</a:t>
            </a:r>
            <a:r>
              <a:rPr lang="de-DE" altLang="de-DE" sz="14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DVB-T2 in Italia </a:t>
            </a:r>
            <a:r>
              <a:rPr lang="de-DE" altLang="de-DE" sz="1400" b="1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secondo</a:t>
            </a:r>
            <a:r>
              <a:rPr lang="de-DE" altLang="de-DE" sz="14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1400" b="1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direttiva</a:t>
            </a:r>
            <a:r>
              <a:rPr lang="de-DE" altLang="de-DE" sz="14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UE</a:t>
            </a:r>
          </a:p>
        </p:txBody>
      </p:sp>
      <p:pic>
        <p:nvPicPr>
          <p:cNvPr id="11" name="Picture 7" descr="R:\verwaltung\Formul\Logos RAS\RAS_Logo_RGB_Orang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29" y="112003"/>
            <a:ext cx="648071" cy="61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10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3685413064"/>
              </p:ext>
            </p:extLst>
          </p:nvPr>
        </p:nvGraphicFramePr>
        <p:xfrm>
          <a:off x="190130" y="915566"/>
          <a:ext cx="870235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995875" y="258440"/>
            <a:ext cx="7680581" cy="61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defTabSz="7620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8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9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10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0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0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0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0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ct val="0"/>
              </a:spcBef>
              <a:buClrTx/>
              <a:buSzTx/>
              <a:buNone/>
            </a:pPr>
            <a:r>
              <a:rPr lang="de-DE" altLang="de-DE" sz="14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Einführung DVB-T2 in Italien laut Vorgabe der EU</a:t>
            </a:r>
          </a:p>
          <a:p>
            <a:pPr marL="0" indent="0" algn="ctr">
              <a:spcBef>
                <a:spcPct val="0"/>
              </a:spcBef>
              <a:buClrTx/>
              <a:buSzTx/>
              <a:buNone/>
            </a:pPr>
            <a:r>
              <a:rPr lang="de-DE" altLang="de-DE" sz="1400" b="1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Introduzione</a:t>
            </a:r>
            <a:r>
              <a:rPr lang="de-DE" altLang="de-DE" sz="14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1400" b="1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dello</a:t>
            </a:r>
            <a:r>
              <a:rPr lang="de-DE" altLang="de-DE" sz="14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1400" b="1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standard</a:t>
            </a:r>
            <a:r>
              <a:rPr lang="de-DE" altLang="de-DE" sz="14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DVB-T2 in Italia </a:t>
            </a:r>
            <a:r>
              <a:rPr lang="de-DE" altLang="de-DE" sz="1400" b="1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secondo</a:t>
            </a:r>
            <a:r>
              <a:rPr lang="de-DE" altLang="de-DE" sz="14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1400" b="1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direttiva</a:t>
            </a:r>
            <a:r>
              <a:rPr lang="de-DE" altLang="de-DE" sz="14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UE</a:t>
            </a:r>
          </a:p>
        </p:txBody>
      </p:sp>
      <p:pic>
        <p:nvPicPr>
          <p:cNvPr id="11" name="Picture 7" descr="R:\verwaltung\Formul\Logos RAS\RAS_Logo_RGB_Orang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29" y="112003"/>
            <a:ext cx="648071" cy="61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57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2457033170"/>
              </p:ext>
            </p:extLst>
          </p:nvPr>
        </p:nvGraphicFramePr>
        <p:xfrm>
          <a:off x="190130" y="915566"/>
          <a:ext cx="870235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995875" y="258440"/>
            <a:ext cx="7680581" cy="61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defTabSz="7620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8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9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10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0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0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0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0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ct val="0"/>
              </a:spcBef>
              <a:buClrTx/>
              <a:buSzTx/>
              <a:buNone/>
            </a:pPr>
            <a:r>
              <a:rPr lang="de-DE" altLang="de-DE" sz="14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Einführung DVB-T2 in Italien laut Vorgabe der EU</a:t>
            </a:r>
          </a:p>
          <a:p>
            <a:pPr marL="0" indent="0" algn="ctr">
              <a:spcBef>
                <a:spcPct val="0"/>
              </a:spcBef>
              <a:buClrTx/>
              <a:buSzTx/>
              <a:buNone/>
            </a:pPr>
            <a:r>
              <a:rPr lang="de-DE" altLang="de-DE" sz="1400" b="1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Introduzione</a:t>
            </a:r>
            <a:r>
              <a:rPr lang="de-DE" altLang="de-DE" sz="14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1400" b="1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dello</a:t>
            </a:r>
            <a:r>
              <a:rPr lang="de-DE" altLang="de-DE" sz="14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1400" b="1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standard</a:t>
            </a:r>
            <a:r>
              <a:rPr lang="de-DE" altLang="de-DE" sz="14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DVB-T2 in Italia </a:t>
            </a:r>
            <a:r>
              <a:rPr lang="de-DE" altLang="de-DE" sz="1400" b="1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secondo</a:t>
            </a:r>
            <a:r>
              <a:rPr lang="de-DE" altLang="de-DE" sz="14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1400" b="1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direttiva</a:t>
            </a:r>
            <a:r>
              <a:rPr lang="de-DE" altLang="de-DE" sz="14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UE</a:t>
            </a:r>
          </a:p>
        </p:txBody>
      </p:sp>
      <p:pic>
        <p:nvPicPr>
          <p:cNvPr id="11" name="Picture 7" descr="R:\verwaltung\Formul\Logos RAS\RAS_Logo_RGB_Orang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29" y="112003"/>
            <a:ext cx="648071" cy="61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64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1278574256"/>
              </p:ext>
            </p:extLst>
          </p:nvPr>
        </p:nvGraphicFramePr>
        <p:xfrm>
          <a:off x="317314" y="2121258"/>
          <a:ext cx="8366248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995875" y="258440"/>
            <a:ext cx="7680581" cy="32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defTabSz="7620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8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9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10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0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0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0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10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ct val="0"/>
              </a:spcBef>
              <a:buClrTx/>
              <a:buSzTx/>
              <a:buNone/>
            </a:pPr>
            <a:r>
              <a:rPr lang="de-DE" altLang="de-DE" sz="14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Einführung DVB-T2 in Italien – Zeitplan für Südtirol</a:t>
            </a:r>
          </a:p>
          <a:p>
            <a:pPr marL="0" indent="0" algn="ctr">
              <a:spcBef>
                <a:spcPct val="0"/>
              </a:spcBef>
              <a:buClrTx/>
              <a:buSzTx/>
              <a:buNone/>
            </a:pPr>
            <a:r>
              <a:rPr lang="de-DE" altLang="de-DE" sz="1400" b="1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Introduzione</a:t>
            </a:r>
            <a:r>
              <a:rPr lang="de-DE" altLang="de-DE" sz="14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del DVB-T2 in Italia – </a:t>
            </a:r>
            <a:r>
              <a:rPr lang="de-DE" altLang="de-DE" sz="1400" b="1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cronogramma</a:t>
            </a:r>
            <a:r>
              <a:rPr lang="de-DE" altLang="de-DE" sz="14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per </a:t>
            </a:r>
            <a:r>
              <a:rPr lang="de-DE" altLang="de-DE" sz="1400" b="1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l‘Alto</a:t>
            </a:r>
            <a:r>
              <a:rPr lang="de-DE" altLang="de-DE" sz="14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1400" b="1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Adige</a:t>
            </a:r>
            <a:endParaRPr lang="de-DE" altLang="de-DE" sz="1400" b="1" dirty="0">
              <a:solidFill>
                <a:srgbClr val="FF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7" descr="R:\verwaltung\Formul\Logos RAS\RAS_Logo_RGB_Orang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29" y="112003"/>
            <a:ext cx="648071" cy="61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Diagramm 8"/>
          <p:cNvGraphicFramePr/>
          <p:nvPr>
            <p:extLst>
              <p:ext uri="{D42A27DB-BD31-4B8C-83A1-F6EECF244321}">
                <p14:modId xmlns:p14="http://schemas.microsoft.com/office/powerpoint/2010/main" val="1219022405"/>
              </p:ext>
            </p:extLst>
          </p:nvPr>
        </p:nvGraphicFramePr>
        <p:xfrm>
          <a:off x="310208" y="843558"/>
          <a:ext cx="8366248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9" name="Diagramm 18"/>
          <p:cNvGraphicFramePr/>
          <p:nvPr>
            <p:extLst>
              <p:ext uri="{D42A27DB-BD31-4B8C-83A1-F6EECF244321}">
                <p14:modId xmlns:p14="http://schemas.microsoft.com/office/powerpoint/2010/main" val="906186708"/>
              </p:ext>
            </p:extLst>
          </p:nvPr>
        </p:nvGraphicFramePr>
        <p:xfrm>
          <a:off x="395536" y="3275918"/>
          <a:ext cx="8288026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A27C56FE-4176-43AD-AD18-29CF5F5CC2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8836530"/>
              </p:ext>
            </p:extLst>
          </p:nvPr>
        </p:nvGraphicFramePr>
        <p:xfrm>
          <a:off x="427987" y="4149243"/>
          <a:ext cx="8288026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  <p:extLst>
      <p:ext uri="{BB962C8B-B14F-4D97-AF65-F5344CB8AC3E}">
        <p14:creationId xmlns:p14="http://schemas.microsoft.com/office/powerpoint/2010/main" val="19297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9" grpId="0">
        <p:bldAsOne/>
      </p:bldGraphic>
      <p:bldGraphic spid="19" grpId="0">
        <p:bldAsOne/>
      </p:bldGraphic>
      <p:bldGraphic spid="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FDA08D4-AB9C-422E-A1E0-F15F5964B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835" y="868595"/>
            <a:ext cx="7096844" cy="4072237"/>
          </a:xfrm>
          <a:prstGeom prst="rect">
            <a:avLst/>
          </a:prstGeom>
        </p:spPr>
      </p:pic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919028" y="258440"/>
            <a:ext cx="8189475" cy="60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defTabSz="7620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de-DE" altLang="de-DE" sz="14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Schritt: Die Kanäle 50 bis 53 müssen innerhalb 2020 freigemacht werden</a:t>
            </a:r>
          </a:p>
          <a:p>
            <a:pPr algn="ctr">
              <a:buFontTx/>
              <a:buNone/>
            </a:pPr>
            <a:r>
              <a:rPr lang="de-DE" altLang="de-DE" sz="14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de-DE" altLang="de-DE" sz="1400" b="1" baseline="30000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de-DE" altLang="de-DE" sz="14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1400" b="1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passo</a:t>
            </a:r>
            <a:r>
              <a:rPr lang="de-DE" altLang="de-DE" sz="14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i </a:t>
            </a:r>
            <a:r>
              <a:rPr lang="de-DE" altLang="de-DE" sz="1400" b="1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canali</a:t>
            </a:r>
            <a:r>
              <a:rPr lang="de-DE" altLang="de-DE" sz="14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 50 a 53 </a:t>
            </a:r>
            <a:r>
              <a:rPr lang="de-DE" altLang="de-DE" sz="1400" b="1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devono</a:t>
            </a:r>
            <a:r>
              <a:rPr lang="de-DE" altLang="de-DE" sz="14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1400" b="1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essere</a:t>
            </a:r>
            <a:r>
              <a:rPr lang="de-DE" altLang="de-DE" sz="14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1400" b="1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liberati</a:t>
            </a:r>
            <a:r>
              <a:rPr lang="de-DE" altLang="de-DE" sz="14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1400" b="1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entro</a:t>
            </a:r>
            <a:r>
              <a:rPr lang="de-DE" altLang="de-DE" sz="14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1400" b="1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</a:t>
            </a:r>
            <a:r>
              <a:rPr lang="de-DE" altLang="de-DE" sz="14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2020</a:t>
            </a:r>
          </a:p>
          <a:p>
            <a:pPr algn="ctr">
              <a:buFontTx/>
              <a:buNone/>
            </a:pPr>
            <a:endParaRPr lang="de-DE" altLang="de-DE" sz="1400" b="1" dirty="0">
              <a:solidFill>
                <a:srgbClr val="FF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7" descr="R:\verwaltung\Formul\Logos RAS\RAS_Logo_RGB_Orang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29" y="112003"/>
            <a:ext cx="648071" cy="61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8F8DC10F-E28E-4EBC-912F-A2AFEFFA3181}"/>
              </a:ext>
            </a:extLst>
          </p:cNvPr>
          <p:cNvSpPr/>
          <p:nvPr/>
        </p:nvSpPr>
        <p:spPr bwMode="auto">
          <a:xfrm>
            <a:off x="1772892" y="1896254"/>
            <a:ext cx="737204" cy="1775576"/>
          </a:xfrm>
          <a:custGeom>
            <a:avLst/>
            <a:gdLst>
              <a:gd name="connsiteX0" fmla="*/ 48899 w 737204"/>
              <a:gd name="connsiteY0" fmla="*/ 69022 h 1775576"/>
              <a:gd name="connsiteX1" fmla="*/ 48899 w 737204"/>
              <a:gd name="connsiteY1" fmla="*/ 69022 h 1775576"/>
              <a:gd name="connsiteX2" fmla="*/ 73348 w 737204"/>
              <a:gd name="connsiteY2" fmla="*/ 103251 h 1775576"/>
              <a:gd name="connsiteX3" fmla="*/ 83128 w 737204"/>
              <a:gd name="connsiteY3" fmla="*/ 132590 h 1775576"/>
              <a:gd name="connsiteX4" fmla="*/ 88017 w 737204"/>
              <a:gd name="connsiteY4" fmla="*/ 152149 h 1775576"/>
              <a:gd name="connsiteX5" fmla="*/ 107577 w 737204"/>
              <a:gd name="connsiteY5" fmla="*/ 181488 h 1775576"/>
              <a:gd name="connsiteX6" fmla="*/ 112467 w 737204"/>
              <a:gd name="connsiteY6" fmla="*/ 201048 h 1775576"/>
              <a:gd name="connsiteX7" fmla="*/ 122246 w 737204"/>
              <a:gd name="connsiteY7" fmla="*/ 230387 h 1775576"/>
              <a:gd name="connsiteX8" fmla="*/ 127136 w 737204"/>
              <a:gd name="connsiteY8" fmla="*/ 245056 h 1775576"/>
              <a:gd name="connsiteX9" fmla="*/ 132026 w 737204"/>
              <a:gd name="connsiteY9" fmla="*/ 264616 h 1775576"/>
              <a:gd name="connsiteX10" fmla="*/ 136916 w 737204"/>
              <a:gd name="connsiteY10" fmla="*/ 293955 h 1775576"/>
              <a:gd name="connsiteX11" fmla="*/ 141806 w 737204"/>
              <a:gd name="connsiteY11" fmla="*/ 308624 h 1775576"/>
              <a:gd name="connsiteX12" fmla="*/ 146695 w 737204"/>
              <a:gd name="connsiteY12" fmla="*/ 342853 h 1775576"/>
              <a:gd name="connsiteX13" fmla="*/ 151585 w 737204"/>
              <a:gd name="connsiteY13" fmla="*/ 381972 h 1775576"/>
              <a:gd name="connsiteX14" fmla="*/ 156475 w 737204"/>
              <a:gd name="connsiteY14" fmla="*/ 406421 h 1775576"/>
              <a:gd name="connsiteX15" fmla="*/ 166255 w 737204"/>
              <a:gd name="connsiteY15" fmla="*/ 504218 h 1775576"/>
              <a:gd name="connsiteX16" fmla="*/ 176035 w 737204"/>
              <a:gd name="connsiteY16" fmla="*/ 533557 h 1775576"/>
              <a:gd name="connsiteX17" fmla="*/ 180924 w 737204"/>
              <a:gd name="connsiteY17" fmla="*/ 548226 h 1775576"/>
              <a:gd name="connsiteX18" fmla="*/ 185814 w 737204"/>
              <a:gd name="connsiteY18" fmla="*/ 562896 h 1775576"/>
              <a:gd name="connsiteX19" fmla="*/ 195594 w 737204"/>
              <a:gd name="connsiteY19" fmla="*/ 699811 h 1775576"/>
              <a:gd name="connsiteX20" fmla="*/ 205374 w 737204"/>
              <a:gd name="connsiteY20" fmla="*/ 729151 h 1775576"/>
              <a:gd name="connsiteX21" fmla="*/ 210263 w 737204"/>
              <a:gd name="connsiteY21" fmla="*/ 758490 h 1775576"/>
              <a:gd name="connsiteX22" fmla="*/ 215153 w 737204"/>
              <a:gd name="connsiteY22" fmla="*/ 773159 h 1775576"/>
              <a:gd name="connsiteX23" fmla="*/ 210263 w 737204"/>
              <a:gd name="connsiteY23" fmla="*/ 831837 h 1775576"/>
              <a:gd name="connsiteX24" fmla="*/ 185814 w 737204"/>
              <a:gd name="connsiteY24" fmla="*/ 856286 h 1775576"/>
              <a:gd name="connsiteX25" fmla="*/ 171145 w 737204"/>
              <a:gd name="connsiteY25" fmla="*/ 870956 h 1775576"/>
              <a:gd name="connsiteX26" fmla="*/ 141806 w 737204"/>
              <a:gd name="connsiteY26" fmla="*/ 885625 h 1775576"/>
              <a:gd name="connsiteX27" fmla="*/ 112467 w 737204"/>
              <a:gd name="connsiteY27" fmla="*/ 905185 h 1775576"/>
              <a:gd name="connsiteX28" fmla="*/ 83128 w 737204"/>
              <a:gd name="connsiteY28" fmla="*/ 929634 h 1775576"/>
              <a:gd name="connsiteX29" fmla="*/ 68458 w 737204"/>
              <a:gd name="connsiteY29" fmla="*/ 934524 h 1775576"/>
              <a:gd name="connsiteX30" fmla="*/ 24449 w 737204"/>
              <a:gd name="connsiteY30" fmla="*/ 958973 h 1775576"/>
              <a:gd name="connsiteX31" fmla="*/ 0 w 737204"/>
              <a:gd name="connsiteY31" fmla="*/ 1002982 h 1775576"/>
              <a:gd name="connsiteX32" fmla="*/ 14670 w 737204"/>
              <a:gd name="connsiteY32" fmla="*/ 1046990 h 1775576"/>
              <a:gd name="connsiteX33" fmla="*/ 29339 w 737204"/>
              <a:gd name="connsiteY33" fmla="*/ 1056770 h 1775576"/>
              <a:gd name="connsiteX34" fmla="*/ 53789 w 737204"/>
              <a:gd name="connsiteY34" fmla="*/ 1076329 h 1775576"/>
              <a:gd name="connsiteX35" fmla="*/ 63568 w 737204"/>
              <a:gd name="connsiteY35" fmla="*/ 1090999 h 1775576"/>
              <a:gd name="connsiteX36" fmla="*/ 92907 w 737204"/>
              <a:gd name="connsiteY36" fmla="*/ 1115448 h 1775576"/>
              <a:gd name="connsiteX37" fmla="*/ 102687 w 737204"/>
              <a:gd name="connsiteY37" fmla="*/ 1130117 h 1775576"/>
              <a:gd name="connsiteX38" fmla="*/ 102687 w 737204"/>
              <a:gd name="connsiteY38" fmla="*/ 1237694 h 1775576"/>
              <a:gd name="connsiteX39" fmla="*/ 97797 w 737204"/>
              <a:gd name="connsiteY39" fmla="*/ 1286592 h 1775576"/>
              <a:gd name="connsiteX40" fmla="*/ 88017 w 737204"/>
              <a:gd name="connsiteY40" fmla="*/ 1335491 h 1775576"/>
              <a:gd name="connsiteX41" fmla="*/ 78238 w 737204"/>
              <a:gd name="connsiteY41" fmla="*/ 1364830 h 1775576"/>
              <a:gd name="connsiteX42" fmla="*/ 68458 w 737204"/>
              <a:gd name="connsiteY42" fmla="*/ 1379499 h 1775576"/>
              <a:gd name="connsiteX43" fmla="*/ 58678 w 737204"/>
              <a:gd name="connsiteY43" fmla="*/ 1418618 h 1775576"/>
              <a:gd name="connsiteX44" fmla="*/ 48899 w 737204"/>
              <a:gd name="connsiteY44" fmla="*/ 1447957 h 1775576"/>
              <a:gd name="connsiteX45" fmla="*/ 39119 w 737204"/>
              <a:gd name="connsiteY45" fmla="*/ 1462626 h 1775576"/>
              <a:gd name="connsiteX46" fmla="*/ 34229 w 737204"/>
              <a:gd name="connsiteY46" fmla="*/ 1477296 h 1775576"/>
              <a:gd name="connsiteX47" fmla="*/ 24449 w 737204"/>
              <a:gd name="connsiteY47" fmla="*/ 1516415 h 1775576"/>
              <a:gd name="connsiteX48" fmla="*/ 14670 w 737204"/>
              <a:gd name="connsiteY48" fmla="*/ 1545754 h 1775576"/>
              <a:gd name="connsiteX49" fmla="*/ 9780 w 737204"/>
              <a:gd name="connsiteY49" fmla="*/ 1560423 h 1775576"/>
              <a:gd name="connsiteX50" fmla="*/ 14670 w 737204"/>
              <a:gd name="connsiteY50" fmla="*/ 1599542 h 1775576"/>
              <a:gd name="connsiteX51" fmla="*/ 19560 w 737204"/>
              <a:gd name="connsiteY51" fmla="*/ 1614211 h 1775576"/>
              <a:gd name="connsiteX52" fmla="*/ 34229 w 737204"/>
              <a:gd name="connsiteY52" fmla="*/ 1623991 h 1775576"/>
              <a:gd name="connsiteX53" fmla="*/ 48899 w 737204"/>
              <a:gd name="connsiteY53" fmla="*/ 1638661 h 1775576"/>
              <a:gd name="connsiteX54" fmla="*/ 78238 w 737204"/>
              <a:gd name="connsiteY54" fmla="*/ 1653330 h 1775576"/>
              <a:gd name="connsiteX55" fmla="*/ 92907 w 737204"/>
              <a:gd name="connsiteY55" fmla="*/ 1663110 h 1775576"/>
              <a:gd name="connsiteX56" fmla="*/ 107577 w 737204"/>
              <a:gd name="connsiteY56" fmla="*/ 1668000 h 1775576"/>
              <a:gd name="connsiteX57" fmla="*/ 146695 w 737204"/>
              <a:gd name="connsiteY57" fmla="*/ 1702229 h 1775576"/>
              <a:gd name="connsiteX58" fmla="*/ 176035 w 737204"/>
              <a:gd name="connsiteY58" fmla="*/ 1712008 h 1775576"/>
              <a:gd name="connsiteX59" fmla="*/ 190704 w 737204"/>
              <a:gd name="connsiteY59" fmla="*/ 1716898 h 1775576"/>
              <a:gd name="connsiteX60" fmla="*/ 249382 w 737204"/>
              <a:gd name="connsiteY60" fmla="*/ 1726678 h 1775576"/>
              <a:gd name="connsiteX61" fmla="*/ 264052 w 737204"/>
              <a:gd name="connsiteY61" fmla="*/ 1731568 h 1775576"/>
              <a:gd name="connsiteX62" fmla="*/ 283611 w 737204"/>
              <a:gd name="connsiteY62" fmla="*/ 1736457 h 1775576"/>
              <a:gd name="connsiteX63" fmla="*/ 298280 w 737204"/>
              <a:gd name="connsiteY63" fmla="*/ 1741347 h 1775576"/>
              <a:gd name="connsiteX64" fmla="*/ 317840 w 737204"/>
              <a:gd name="connsiteY64" fmla="*/ 1751127 h 1775576"/>
              <a:gd name="connsiteX65" fmla="*/ 342289 w 737204"/>
              <a:gd name="connsiteY65" fmla="*/ 1756017 h 1775576"/>
              <a:gd name="connsiteX66" fmla="*/ 371628 w 737204"/>
              <a:gd name="connsiteY66" fmla="*/ 1765796 h 1775576"/>
              <a:gd name="connsiteX67" fmla="*/ 386298 w 737204"/>
              <a:gd name="connsiteY67" fmla="*/ 1770686 h 1775576"/>
              <a:gd name="connsiteX68" fmla="*/ 400967 w 737204"/>
              <a:gd name="connsiteY68" fmla="*/ 1775576 h 1775576"/>
              <a:gd name="connsiteX69" fmla="*/ 430306 w 737204"/>
              <a:gd name="connsiteY69" fmla="*/ 1770686 h 1775576"/>
              <a:gd name="connsiteX70" fmla="*/ 449866 w 737204"/>
              <a:gd name="connsiteY70" fmla="*/ 1741347 h 1775576"/>
              <a:gd name="connsiteX71" fmla="*/ 459645 w 737204"/>
              <a:gd name="connsiteY71" fmla="*/ 1702229 h 1775576"/>
              <a:gd name="connsiteX72" fmla="*/ 469425 w 737204"/>
              <a:gd name="connsiteY72" fmla="*/ 1687559 h 1775576"/>
              <a:gd name="connsiteX73" fmla="*/ 484094 w 737204"/>
              <a:gd name="connsiteY73" fmla="*/ 1682669 h 1775576"/>
              <a:gd name="connsiteX74" fmla="*/ 488984 w 737204"/>
              <a:gd name="connsiteY74" fmla="*/ 1668000 h 1775576"/>
              <a:gd name="connsiteX75" fmla="*/ 488984 w 737204"/>
              <a:gd name="connsiteY75" fmla="*/ 1560423 h 1775576"/>
              <a:gd name="connsiteX76" fmla="*/ 479205 w 737204"/>
              <a:gd name="connsiteY76" fmla="*/ 1531084 h 1775576"/>
              <a:gd name="connsiteX77" fmla="*/ 464535 w 737204"/>
              <a:gd name="connsiteY77" fmla="*/ 1516415 h 1775576"/>
              <a:gd name="connsiteX78" fmla="*/ 449866 w 737204"/>
              <a:gd name="connsiteY78" fmla="*/ 1472406 h 1775576"/>
              <a:gd name="connsiteX79" fmla="*/ 444976 w 737204"/>
              <a:gd name="connsiteY79" fmla="*/ 1457737 h 1775576"/>
              <a:gd name="connsiteX80" fmla="*/ 425416 w 737204"/>
              <a:gd name="connsiteY80" fmla="*/ 1428398 h 1775576"/>
              <a:gd name="connsiteX81" fmla="*/ 415637 w 737204"/>
              <a:gd name="connsiteY81" fmla="*/ 1413728 h 1775576"/>
              <a:gd name="connsiteX82" fmla="*/ 400967 w 737204"/>
              <a:gd name="connsiteY82" fmla="*/ 1384389 h 1775576"/>
              <a:gd name="connsiteX83" fmla="*/ 391187 w 737204"/>
              <a:gd name="connsiteY83" fmla="*/ 1296372 h 1775576"/>
              <a:gd name="connsiteX84" fmla="*/ 400967 w 737204"/>
              <a:gd name="connsiteY84" fmla="*/ 1242584 h 1775576"/>
              <a:gd name="connsiteX85" fmla="*/ 415637 w 737204"/>
              <a:gd name="connsiteY85" fmla="*/ 1188795 h 1775576"/>
              <a:gd name="connsiteX86" fmla="*/ 420526 w 737204"/>
              <a:gd name="connsiteY86" fmla="*/ 1135007 h 1775576"/>
              <a:gd name="connsiteX87" fmla="*/ 435196 w 737204"/>
              <a:gd name="connsiteY87" fmla="*/ 1100778 h 1775576"/>
              <a:gd name="connsiteX88" fmla="*/ 440086 w 737204"/>
              <a:gd name="connsiteY88" fmla="*/ 1086109 h 1775576"/>
              <a:gd name="connsiteX89" fmla="*/ 444976 w 737204"/>
              <a:gd name="connsiteY89" fmla="*/ 1002982 h 1775576"/>
              <a:gd name="connsiteX90" fmla="*/ 459645 w 737204"/>
              <a:gd name="connsiteY90" fmla="*/ 958973 h 1775576"/>
              <a:gd name="connsiteX91" fmla="*/ 464535 w 737204"/>
              <a:gd name="connsiteY91" fmla="*/ 944303 h 1775576"/>
              <a:gd name="connsiteX92" fmla="*/ 469425 w 737204"/>
              <a:gd name="connsiteY92" fmla="*/ 929634 h 1775576"/>
              <a:gd name="connsiteX93" fmla="*/ 498764 w 737204"/>
              <a:gd name="connsiteY93" fmla="*/ 905185 h 1775576"/>
              <a:gd name="connsiteX94" fmla="*/ 518323 w 737204"/>
              <a:gd name="connsiteY94" fmla="*/ 880736 h 1775576"/>
              <a:gd name="connsiteX95" fmla="*/ 523213 w 737204"/>
              <a:gd name="connsiteY95" fmla="*/ 866066 h 1775576"/>
              <a:gd name="connsiteX96" fmla="*/ 557442 w 737204"/>
              <a:gd name="connsiteY96" fmla="*/ 831837 h 1775576"/>
              <a:gd name="connsiteX97" fmla="*/ 577001 w 737204"/>
              <a:gd name="connsiteY97" fmla="*/ 802498 h 1775576"/>
              <a:gd name="connsiteX98" fmla="*/ 586781 w 737204"/>
              <a:gd name="connsiteY98" fmla="*/ 787829 h 1775576"/>
              <a:gd name="connsiteX99" fmla="*/ 596561 w 737204"/>
              <a:gd name="connsiteY99" fmla="*/ 758490 h 1775576"/>
              <a:gd name="connsiteX100" fmla="*/ 601451 w 737204"/>
              <a:gd name="connsiteY100" fmla="*/ 743820 h 1775576"/>
              <a:gd name="connsiteX101" fmla="*/ 616120 w 737204"/>
              <a:gd name="connsiteY101" fmla="*/ 734040 h 1775576"/>
              <a:gd name="connsiteX102" fmla="*/ 625900 w 737204"/>
              <a:gd name="connsiteY102" fmla="*/ 719371 h 1775576"/>
              <a:gd name="connsiteX103" fmla="*/ 655239 w 737204"/>
              <a:gd name="connsiteY103" fmla="*/ 694922 h 1775576"/>
              <a:gd name="connsiteX104" fmla="*/ 669908 w 737204"/>
              <a:gd name="connsiteY104" fmla="*/ 665583 h 1775576"/>
              <a:gd name="connsiteX105" fmla="*/ 684578 w 737204"/>
              <a:gd name="connsiteY105" fmla="*/ 650913 h 1775576"/>
              <a:gd name="connsiteX106" fmla="*/ 718807 w 737204"/>
              <a:gd name="connsiteY106" fmla="*/ 611794 h 1775576"/>
              <a:gd name="connsiteX107" fmla="*/ 723697 w 737204"/>
              <a:gd name="connsiteY107" fmla="*/ 494438 h 1775576"/>
              <a:gd name="connsiteX108" fmla="*/ 709027 w 737204"/>
              <a:gd name="connsiteY108" fmla="*/ 479769 h 1775576"/>
              <a:gd name="connsiteX109" fmla="*/ 679688 w 737204"/>
              <a:gd name="connsiteY109" fmla="*/ 469989 h 1775576"/>
              <a:gd name="connsiteX110" fmla="*/ 650349 w 737204"/>
              <a:gd name="connsiteY110" fmla="*/ 484659 h 1775576"/>
              <a:gd name="connsiteX111" fmla="*/ 606340 w 737204"/>
              <a:gd name="connsiteY111" fmla="*/ 518887 h 1775576"/>
              <a:gd name="connsiteX112" fmla="*/ 591671 w 737204"/>
              <a:gd name="connsiteY112" fmla="*/ 523777 h 1775576"/>
              <a:gd name="connsiteX113" fmla="*/ 562332 w 737204"/>
              <a:gd name="connsiteY113" fmla="*/ 543337 h 1775576"/>
              <a:gd name="connsiteX114" fmla="*/ 537883 w 737204"/>
              <a:gd name="connsiteY114" fmla="*/ 567786 h 1775576"/>
              <a:gd name="connsiteX115" fmla="*/ 493874 w 737204"/>
              <a:gd name="connsiteY115" fmla="*/ 606905 h 1775576"/>
              <a:gd name="connsiteX116" fmla="*/ 454755 w 737204"/>
              <a:gd name="connsiteY116" fmla="*/ 641133 h 1775576"/>
              <a:gd name="connsiteX117" fmla="*/ 425416 w 737204"/>
              <a:gd name="connsiteY117" fmla="*/ 660693 h 1775576"/>
              <a:gd name="connsiteX118" fmla="*/ 381408 w 737204"/>
              <a:gd name="connsiteY118" fmla="*/ 675362 h 1775576"/>
              <a:gd name="connsiteX119" fmla="*/ 366738 w 737204"/>
              <a:gd name="connsiteY119" fmla="*/ 680252 h 1775576"/>
              <a:gd name="connsiteX120" fmla="*/ 352069 w 737204"/>
              <a:gd name="connsiteY120" fmla="*/ 675362 h 1775576"/>
              <a:gd name="connsiteX121" fmla="*/ 356959 w 737204"/>
              <a:gd name="connsiteY121" fmla="*/ 631354 h 1775576"/>
              <a:gd name="connsiteX122" fmla="*/ 386298 w 737204"/>
              <a:gd name="connsiteY122" fmla="*/ 611794 h 1775576"/>
              <a:gd name="connsiteX123" fmla="*/ 400967 w 737204"/>
              <a:gd name="connsiteY123" fmla="*/ 602015 h 1775576"/>
              <a:gd name="connsiteX124" fmla="*/ 425416 w 737204"/>
              <a:gd name="connsiteY124" fmla="*/ 577565 h 1775576"/>
              <a:gd name="connsiteX125" fmla="*/ 454755 w 737204"/>
              <a:gd name="connsiteY125" fmla="*/ 553116 h 1775576"/>
              <a:gd name="connsiteX126" fmla="*/ 479205 w 737204"/>
              <a:gd name="connsiteY126" fmla="*/ 523777 h 1775576"/>
              <a:gd name="connsiteX127" fmla="*/ 508544 w 737204"/>
              <a:gd name="connsiteY127" fmla="*/ 504218 h 1775576"/>
              <a:gd name="connsiteX128" fmla="*/ 523213 w 737204"/>
              <a:gd name="connsiteY128" fmla="*/ 489548 h 1775576"/>
              <a:gd name="connsiteX129" fmla="*/ 552552 w 737204"/>
              <a:gd name="connsiteY129" fmla="*/ 469989 h 1775576"/>
              <a:gd name="connsiteX130" fmla="*/ 562332 w 737204"/>
              <a:gd name="connsiteY130" fmla="*/ 455319 h 1775576"/>
              <a:gd name="connsiteX131" fmla="*/ 591671 w 737204"/>
              <a:gd name="connsiteY131" fmla="*/ 435760 h 1775576"/>
              <a:gd name="connsiteX132" fmla="*/ 621010 w 737204"/>
              <a:gd name="connsiteY132" fmla="*/ 391752 h 1775576"/>
              <a:gd name="connsiteX133" fmla="*/ 630790 w 737204"/>
              <a:gd name="connsiteY133" fmla="*/ 377082 h 1775576"/>
              <a:gd name="connsiteX134" fmla="*/ 665018 w 737204"/>
              <a:gd name="connsiteY134" fmla="*/ 333073 h 1775576"/>
              <a:gd name="connsiteX135" fmla="*/ 669908 w 737204"/>
              <a:gd name="connsiteY135" fmla="*/ 318404 h 1775576"/>
              <a:gd name="connsiteX136" fmla="*/ 655239 w 737204"/>
              <a:gd name="connsiteY136" fmla="*/ 289065 h 1775576"/>
              <a:gd name="connsiteX137" fmla="*/ 650349 w 737204"/>
              <a:gd name="connsiteY137" fmla="*/ 274395 h 1775576"/>
              <a:gd name="connsiteX138" fmla="*/ 635679 w 737204"/>
              <a:gd name="connsiteY138" fmla="*/ 269506 h 1775576"/>
              <a:gd name="connsiteX139" fmla="*/ 484094 w 737204"/>
              <a:gd name="connsiteY139" fmla="*/ 279285 h 1775576"/>
              <a:gd name="connsiteX140" fmla="*/ 435196 w 737204"/>
              <a:gd name="connsiteY140" fmla="*/ 284175 h 1775576"/>
              <a:gd name="connsiteX141" fmla="*/ 371628 w 737204"/>
              <a:gd name="connsiteY141" fmla="*/ 298845 h 1775576"/>
              <a:gd name="connsiteX142" fmla="*/ 342289 w 737204"/>
              <a:gd name="connsiteY142" fmla="*/ 293955 h 1775576"/>
              <a:gd name="connsiteX143" fmla="*/ 317840 w 737204"/>
              <a:gd name="connsiteY143" fmla="*/ 269506 h 1775576"/>
              <a:gd name="connsiteX144" fmla="*/ 303170 w 737204"/>
              <a:gd name="connsiteY144" fmla="*/ 259726 h 1775576"/>
              <a:gd name="connsiteX145" fmla="*/ 283611 w 737204"/>
              <a:gd name="connsiteY145" fmla="*/ 230387 h 1775576"/>
              <a:gd name="connsiteX146" fmla="*/ 273831 w 737204"/>
              <a:gd name="connsiteY146" fmla="*/ 215717 h 1775576"/>
              <a:gd name="connsiteX147" fmla="*/ 268941 w 737204"/>
              <a:gd name="connsiteY147" fmla="*/ 201048 h 1775576"/>
              <a:gd name="connsiteX148" fmla="*/ 249382 w 737204"/>
              <a:gd name="connsiteY148" fmla="*/ 171709 h 1775576"/>
              <a:gd name="connsiteX149" fmla="*/ 244492 w 737204"/>
              <a:gd name="connsiteY149" fmla="*/ 73912 h 1775576"/>
              <a:gd name="connsiteX150" fmla="*/ 229823 w 737204"/>
              <a:gd name="connsiteY150" fmla="*/ 44573 h 1775576"/>
              <a:gd name="connsiteX151" fmla="*/ 185814 w 737204"/>
              <a:gd name="connsiteY151" fmla="*/ 5454 h 1775576"/>
              <a:gd name="connsiteX152" fmla="*/ 171145 w 737204"/>
              <a:gd name="connsiteY152" fmla="*/ 564 h 1775576"/>
              <a:gd name="connsiteX153" fmla="*/ 88017 w 737204"/>
              <a:gd name="connsiteY153" fmla="*/ 5454 h 1775576"/>
              <a:gd name="connsiteX154" fmla="*/ 78238 w 737204"/>
              <a:gd name="connsiteY154" fmla="*/ 34793 h 1775576"/>
              <a:gd name="connsiteX155" fmla="*/ 63568 w 737204"/>
              <a:gd name="connsiteY155" fmla="*/ 64132 h 1775576"/>
              <a:gd name="connsiteX156" fmla="*/ 48899 w 737204"/>
              <a:gd name="connsiteY156" fmla="*/ 69022 h 1775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737204" h="1775576">
                <a:moveTo>
                  <a:pt x="48899" y="69022"/>
                </a:moveTo>
                <a:lnTo>
                  <a:pt x="48899" y="69022"/>
                </a:lnTo>
                <a:cubicBezTo>
                  <a:pt x="57049" y="80432"/>
                  <a:pt x="66700" y="90906"/>
                  <a:pt x="73348" y="103251"/>
                </a:cubicBezTo>
                <a:cubicBezTo>
                  <a:pt x="78235" y="112328"/>
                  <a:pt x="80628" y="122589"/>
                  <a:pt x="83128" y="132590"/>
                </a:cubicBezTo>
                <a:cubicBezTo>
                  <a:pt x="84758" y="139110"/>
                  <a:pt x="85012" y="146138"/>
                  <a:pt x="88017" y="152149"/>
                </a:cubicBezTo>
                <a:cubicBezTo>
                  <a:pt x="93273" y="162662"/>
                  <a:pt x="107577" y="181488"/>
                  <a:pt x="107577" y="181488"/>
                </a:cubicBezTo>
                <a:cubicBezTo>
                  <a:pt x="109207" y="188008"/>
                  <a:pt x="110536" y="194611"/>
                  <a:pt x="112467" y="201048"/>
                </a:cubicBezTo>
                <a:cubicBezTo>
                  <a:pt x="115429" y="210922"/>
                  <a:pt x="118986" y="220607"/>
                  <a:pt x="122246" y="230387"/>
                </a:cubicBezTo>
                <a:cubicBezTo>
                  <a:pt x="123876" y="235277"/>
                  <a:pt x="125886" y="240056"/>
                  <a:pt x="127136" y="245056"/>
                </a:cubicBezTo>
                <a:cubicBezTo>
                  <a:pt x="128766" y="251576"/>
                  <a:pt x="130708" y="258026"/>
                  <a:pt x="132026" y="264616"/>
                </a:cubicBezTo>
                <a:cubicBezTo>
                  <a:pt x="133970" y="274338"/>
                  <a:pt x="134765" y="284277"/>
                  <a:pt x="136916" y="293955"/>
                </a:cubicBezTo>
                <a:cubicBezTo>
                  <a:pt x="138034" y="298986"/>
                  <a:pt x="140176" y="303734"/>
                  <a:pt x="141806" y="308624"/>
                </a:cubicBezTo>
                <a:cubicBezTo>
                  <a:pt x="143436" y="320034"/>
                  <a:pt x="145172" y="331429"/>
                  <a:pt x="146695" y="342853"/>
                </a:cubicBezTo>
                <a:cubicBezTo>
                  <a:pt x="148432" y="355879"/>
                  <a:pt x="149587" y="368984"/>
                  <a:pt x="151585" y="381972"/>
                </a:cubicBezTo>
                <a:cubicBezTo>
                  <a:pt x="152849" y="390186"/>
                  <a:pt x="154845" y="398271"/>
                  <a:pt x="156475" y="406421"/>
                </a:cubicBezTo>
                <a:cubicBezTo>
                  <a:pt x="157108" y="413385"/>
                  <a:pt x="163962" y="492755"/>
                  <a:pt x="166255" y="504218"/>
                </a:cubicBezTo>
                <a:cubicBezTo>
                  <a:pt x="168277" y="514327"/>
                  <a:pt x="172775" y="523777"/>
                  <a:pt x="176035" y="533557"/>
                </a:cubicBezTo>
                <a:lnTo>
                  <a:pt x="180924" y="548226"/>
                </a:lnTo>
                <a:lnTo>
                  <a:pt x="185814" y="562896"/>
                </a:lnTo>
                <a:cubicBezTo>
                  <a:pt x="189074" y="608534"/>
                  <a:pt x="181125" y="656404"/>
                  <a:pt x="195594" y="699811"/>
                </a:cubicBezTo>
                <a:lnTo>
                  <a:pt x="205374" y="729151"/>
                </a:lnTo>
                <a:cubicBezTo>
                  <a:pt x="207004" y="738931"/>
                  <a:pt x="208112" y="748812"/>
                  <a:pt x="210263" y="758490"/>
                </a:cubicBezTo>
                <a:cubicBezTo>
                  <a:pt x="211381" y="763521"/>
                  <a:pt x="215153" y="768005"/>
                  <a:pt x="215153" y="773159"/>
                </a:cubicBezTo>
                <a:cubicBezTo>
                  <a:pt x="215153" y="792786"/>
                  <a:pt x="214112" y="812591"/>
                  <a:pt x="210263" y="831837"/>
                </a:cubicBezTo>
                <a:cubicBezTo>
                  <a:pt x="207394" y="846184"/>
                  <a:pt x="195205" y="848461"/>
                  <a:pt x="185814" y="856286"/>
                </a:cubicBezTo>
                <a:cubicBezTo>
                  <a:pt x="180502" y="860713"/>
                  <a:pt x="176899" y="867120"/>
                  <a:pt x="171145" y="870956"/>
                </a:cubicBezTo>
                <a:cubicBezTo>
                  <a:pt x="127033" y="900365"/>
                  <a:pt x="187974" y="847152"/>
                  <a:pt x="141806" y="885625"/>
                </a:cubicBezTo>
                <a:cubicBezTo>
                  <a:pt x="117386" y="905975"/>
                  <a:pt x="138247" y="896591"/>
                  <a:pt x="112467" y="905185"/>
                </a:cubicBezTo>
                <a:cubicBezTo>
                  <a:pt x="101655" y="915997"/>
                  <a:pt x="96741" y="922827"/>
                  <a:pt x="83128" y="929634"/>
                </a:cubicBezTo>
                <a:cubicBezTo>
                  <a:pt x="78518" y="931939"/>
                  <a:pt x="72964" y="932021"/>
                  <a:pt x="68458" y="934524"/>
                </a:cubicBezTo>
                <a:cubicBezTo>
                  <a:pt x="18016" y="962547"/>
                  <a:pt x="57643" y="947908"/>
                  <a:pt x="24449" y="958973"/>
                </a:cubicBezTo>
                <a:cubicBezTo>
                  <a:pt x="2031" y="992601"/>
                  <a:pt x="8607" y="977162"/>
                  <a:pt x="0" y="1002982"/>
                </a:cubicBezTo>
                <a:cubicBezTo>
                  <a:pt x="3279" y="1022654"/>
                  <a:pt x="918" y="1033238"/>
                  <a:pt x="14670" y="1046990"/>
                </a:cubicBezTo>
                <a:cubicBezTo>
                  <a:pt x="18826" y="1051146"/>
                  <a:pt x="24449" y="1053510"/>
                  <a:pt x="29339" y="1056770"/>
                </a:cubicBezTo>
                <a:cubicBezTo>
                  <a:pt x="57370" y="1098814"/>
                  <a:pt x="20043" y="1049331"/>
                  <a:pt x="53789" y="1076329"/>
                </a:cubicBezTo>
                <a:cubicBezTo>
                  <a:pt x="58378" y="1080000"/>
                  <a:pt x="59806" y="1086484"/>
                  <a:pt x="63568" y="1090999"/>
                </a:cubicBezTo>
                <a:cubicBezTo>
                  <a:pt x="75331" y="1105115"/>
                  <a:pt x="78486" y="1105834"/>
                  <a:pt x="92907" y="1115448"/>
                </a:cubicBezTo>
                <a:cubicBezTo>
                  <a:pt x="96167" y="1120338"/>
                  <a:pt x="100059" y="1124861"/>
                  <a:pt x="102687" y="1130117"/>
                </a:cubicBezTo>
                <a:cubicBezTo>
                  <a:pt x="118041" y="1160823"/>
                  <a:pt x="103896" y="1220165"/>
                  <a:pt x="102687" y="1237694"/>
                </a:cubicBezTo>
                <a:cubicBezTo>
                  <a:pt x="101560" y="1254036"/>
                  <a:pt x="99829" y="1270338"/>
                  <a:pt x="97797" y="1286592"/>
                </a:cubicBezTo>
                <a:cubicBezTo>
                  <a:pt x="95909" y="1301699"/>
                  <a:pt x="92528" y="1320454"/>
                  <a:pt x="88017" y="1335491"/>
                </a:cubicBezTo>
                <a:cubicBezTo>
                  <a:pt x="85055" y="1345365"/>
                  <a:pt x="83956" y="1356253"/>
                  <a:pt x="78238" y="1364830"/>
                </a:cubicBezTo>
                <a:lnTo>
                  <a:pt x="68458" y="1379499"/>
                </a:lnTo>
                <a:cubicBezTo>
                  <a:pt x="53623" y="1424003"/>
                  <a:pt x="76376" y="1353724"/>
                  <a:pt x="58678" y="1418618"/>
                </a:cubicBezTo>
                <a:cubicBezTo>
                  <a:pt x="55966" y="1428563"/>
                  <a:pt x="54617" y="1439380"/>
                  <a:pt x="48899" y="1447957"/>
                </a:cubicBezTo>
                <a:lnTo>
                  <a:pt x="39119" y="1462626"/>
                </a:lnTo>
                <a:cubicBezTo>
                  <a:pt x="37489" y="1467516"/>
                  <a:pt x="35585" y="1472323"/>
                  <a:pt x="34229" y="1477296"/>
                </a:cubicBezTo>
                <a:cubicBezTo>
                  <a:pt x="30692" y="1490263"/>
                  <a:pt x="28699" y="1503664"/>
                  <a:pt x="24449" y="1516415"/>
                </a:cubicBezTo>
                <a:lnTo>
                  <a:pt x="14670" y="1545754"/>
                </a:lnTo>
                <a:lnTo>
                  <a:pt x="9780" y="1560423"/>
                </a:lnTo>
                <a:cubicBezTo>
                  <a:pt x="11410" y="1573463"/>
                  <a:pt x="12319" y="1586613"/>
                  <a:pt x="14670" y="1599542"/>
                </a:cubicBezTo>
                <a:cubicBezTo>
                  <a:pt x="15592" y="1604613"/>
                  <a:pt x="16340" y="1610186"/>
                  <a:pt x="19560" y="1614211"/>
                </a:cubicBezTo>
                <a:cubicBezTo>
                  <a:pt x="23231" y="1618800"/>
                  <a:pt x="29714" y="1620229"/>
                  <a:pt x="34229" y="1623991"/>
                </a:cubicBezTo>
                <a:cubicBezTo>
                  <a:pt x="39542" y="1628418"/>
                  <a:pt x="43586" y="1634234"/>
                  <a:pt x="48899" y="1638661"/>
                </a:cubicBezTo>
                <a:cubicBezTo>
                  <a:pt x="61537" y="1649192"/>
                  <a:pt x="63536" y="1648429"/>
                  <a:pt x="78238" y="1653330"/>
                </a:cubicBezTo>
                <a:cubicBezTo>
                  <a:pt x="83128" y="1656590"/>
                  <a:pt x="87651" y="1660482"/>
                  <a:pt x="92907" y="1663110"/>
                </a:cubicBezTo>
                <a:cubicBezTo>
                  <a:pt x="97517" y="1665415"/>
                  <a:pt x="103552" y="1664780"/>
                  <a:pt x="107577" y="1668000"/>
                </a:cubicBezTo>
                <a:cubicBezTo>
                  <a:pt x="136099" y="1690818"/>
                  <a:pt x="88018" y="1682672"/>
                  <a:pt x="146695" y="1702229"/>
                </a:cubicBezTo>
                <a:lnTo>
                  <a:pt x="176035" y="1712008"/>
                </a:lnTo>
                <a:cubicBezTo>
                  <a:pt x="180925" y="1713638"/>
                  <a:pt x="185602" y="1716169"/>
                  <a:pt x="190704" y="1716898"/>
                </a:cubicBezTo>
                <a:cubicBezTo>
                  <a:pt x="210026" y="1719658"/>
                  <a:pt x="230314" y="1721911"/>
                  <a:pt x="249382" y="1726678"/>
                </a:cubicBezTo>
                <a:cubicBezTo>
                  <a:pt x="254383" y="1727928"/>
                  <a:pt x="259096" y="1730152"/>
                  <a:pt x="264052" y="1731568"/>
                </a:cubicBezTo>
                <a:cubicBezTo>
                  <a:pt x="270514" y="1733414"/>
                  <a:pt x="277149" y="1734611"/>
                  <a:pt x="283611" y="1736457"/>
                </a:cubicBezTo>
                <a:cubicBezTo>
                  <a:pt x="288567" y="1737873"/>
                  <a:pt x="293543" y="1739317"/>
                  <a:pt x="298280" y="1741347"/>
                </a:cubicBezTo>
                <a:cubicBezTo>
                  <a:pt x="304980" y="1744219"/>
                  <a:pt x="310925" y="1748822"/>
                  <a:pt x="317840" y="1751127"/>
                </a:cubicBezTo>
                <a:cubicBezTo>
                  <a:pt x="325725" y="1753755"/>
                  <a:pt x="334271" y="1753830"/>
                  <a:pt x="342289" y="1756017"/>
                </a:cubicBezTo>
                <a:cubicBezTo>
                  <a:pt x="352234" y="1758729"/>
                  <a:pt x="361848" y="1762536"/>
                  <a:pt x="371628" y="1765796"/>
                </a:cubicBezTo>
                <a:lnTo>
                  <a:pt x="386298" y="1770686"/>
                </a:lnTo>
                <a:lnTo>
                  <a:pt x="400967" y="1775576"/>
                </a:lnTo>
                <a:cubicBezTo>
                  <a:pt x="410747" y="1773946"/>
                  <a:pt x="422184" y="1776372"/>
                  <a:pt x="430306" y="1770686"/>
                </a:cubicBezTo>
                <a:cubicBezTo>
                  <a:pt x="439935" y="1763946"/>
                  <a:pt x="449866" y="1741347"/>
                  <a:pt x="449866" y="1741347"/>
                </a:cubicBezTo>
                <a:cubicBezTo>
                  <a:pt x="451726" y="1732044"/>
                  <a:pt x="454632" y="1712255"/>
                  <a:pt x="459645" y="1702229"/>
                </a:cubicBezTo>
                <a:cubicBezTo>
                  <a:pt x="462273" y="1696972"/>
                  <a:pt x="464836" y="1691230"/>
                  <a:pt x="469425" y="1687559"/>
                </a:cubicBezTo>
                <a:cubicBezTo>
                  <a:pt x="473450" y="1684339"/>
                  <a:pt x="479204" y="1684299"/>
                  <a:pt x="484094" y="1682669"/>
                </a:cubicBezTo>
                <a:cubicBezTo>
                  <a:pt x="485724" y="1677779"/>
                  <a:pt x="488382" y="1673119"/>
                  <a:pt x="488984" y="1668000"/>
                </a:cubicBezTo>
                <a:cubicBezTo>
                  <a:pt x="493839" y="1626738"/>
                  <a:pt x="497270" y="1599092"/>
                  <a:pt x="488984" y="1560423"/>
                </a:cubicBezTo>
                <a:cubicBezTo>
                  <a:pt x="486824" y="1550343"/>
                  <a:pt x="486495" y="1538373"/>
                  <a:pt x="479205" y="1531084"/>
                </a:cubicBezTo>
                <a:lnTo>
                  <a:pt x="464535" y="1516415"/>
                </a:lnTo>
                <a:lnTo>
                  <a:pt x="449866" y="1472406"/>
                </a:lnTo>
                <a:cubicBezTo>
                  <a:pt x="448236" y="1467516"/>
                  <a:pt x="447835" y="1462026"/>
                  <a:pt x="444976" y="1457737"/>
                </a:cubicBezTo>
                <a:lnTo>
                  <a:pt x="425416" y="1428398"/>
                </a:lnTo>
                <a:cubicBezTo>
                  <a:pt x="422156" y="1423508"/>
                  <a:pt x="417496" y="1419303"/>
                  <a:pt x="415637" y="1413728"/>
                </a:cubicBezTo>
                <a:cubicBezTo>
                  <a:pt x="408888" y="1393484"/>
                  <a:pt x="413606" y="1403348"/>
                  <a:pt x="400967" y="1384389"/>
                </a:cubicBezTo>
                <a:cubicBezTo>
                  <a:pt x="392649" y="1351119"/>
                  <a:pt x="389336" y="1342654"/>
                  <a:pt x="391187" y="1296372"/>
                </a:cubicBezTo>
                <a:cubicBezTo>
                  <a:pt x="391915" y="1278163"/>
                  <a:pt x="397213" y="1260416"/>
                  <a:pt x="400967" y="1242584"/>
                </a:cubicBezTo>
                <a:cubicBezTo>
                  <a:pt x="407270" y="1212646"/>
                  <a:pt x="408309" y="1210778"/>
                  <a:pt x="415637" y="1188795"/>
                </a:cubicBezTo>
                <a:cubicBezTo>
                  <a:pt x="417267" y="1170866"/>
                  <a:pt x="417980" y="1152829"/>
                  <a:pt x="420526" y="1135007"/>
                </a:cubicBezTo>
                <a:cubicBezTo>
                  <a:pt x="422164" y="1123542"/>
                  <a:pt x="430971" y="1110636"/>
                  <a:pt x="435196" y="1100778"/>
                </a:cubicBezTo>
                <a:cubicBezTo>
                  <a:pt x="437226" y="1096041"/>
                  <a:pt x="438456" y="1090999"/>
                  <a:pt x="440086" y="1086109"/>
                </a:cubicBezTo>
                <a:cubicBezTo>
                  <a:pt x="441716" y="1058400"/>
                  <a:pt x="441386" y="1030506"/>
                  <a:pt x="444976" y="1002982"/>
                </a:cubicBezTo>
                <a:cubicBezTo>
                  <a:pt x="444977" y="1002972"/>
                  <a:pt x="457198" y="966313"/>
                  <a:pt x="459645" y="958973"/>
                </a:cubicBezTo>
                <a:lnTo>
                  <a:pt x="464535" y="944303"/>
                </a:lnTo>
                <a:cubicBezTo>
                  <a:pt x="466165" y="939413"/>
                  <a:pt x="465137" y="932493"/>
                  <a:pt x="469425" y="929634"/>
                </a:cubicBezTo>
                <a:cubicBezTo>
                  <a:pt x="489848" y="916018"/>
                  <a:pt x="479938" y="924009"/>
                  <a:pt x="498764" y="905185"/>
                </a:cubicBezTo>
                <a:cubicBezTo>
                  <a:pt x="511056" y="868310"/>
                  <a:pt x="493045" y="912333"/>
                  <a:pt x="518323" y="880736"/>
                </a:cubicBezTo>
                <a:cubicBezTo>
                  <a:pt x="521543" y="876711"/>
                  <a:pt x="520710" y="870572"/>
                  <a:pt x="523213" y="866066"/>
                </a:cubicBezTo>
                <a:cubicBezTo>
                  <a:pt x="541046" y="833967"/>
                  <a:pt x="533632" y="839774"/>
                  <a:pt x="557442" y="831837"/>
                </a:cubicBezTo>
                <a:lnTo>
                  <a:pt x="577001" y="802498"/>
                </a:lnTo>
                <a:lnTo>
                  <a:pt x="586781" y="787829"/>
                </a:lnTo>
                <a:lnTo>
                  <a:pt x="596561" y="758490"/>
                </a:lnTo>
                <a:cubicBezTo>
                  <a:pt x="598191" y="753600"/>
                  <a:pt x="597162" y="746679"/>
                  <a:pt x="601451" y="743820"/>
                </a:cubicBezTo>
                <a:lnTo>
                  <a:pt x="616120" y="734040"/>
                </a:lnTo>
                <a:cubicBezTo>
                  <a:pt x="619380" y="729150"/>
                  <a:pt x="621744" y="723527"/>
                  <a:pt x="625900" y="719371"/>
                </a:cubicBezTo>
                <a:cubicBezTo>
                  <a:pt x="664351" y="680920"/>
                  <a:pt x="615200" y="742969"/>
                  <a:pt x="655239" y="694922"/>
                </a:cubicBezTo>
                <a:cubicBezTo>
                  <a:pt x="693708" y="648759"/>
                  <a:pt x="640505" y="709686"/>
                  <a:pt x="669908" y="665583"/>
                </a:cubicBezTo>
                <a:cubicBezTo>
                  <a:pt x="673744" y="659829"/>
                  <a:pt x="680332" y="656372"/>
                  <a:pt x="684578" y="650913"/>
                </a:cubicBezTo>
                <a:cubicBezTo>
                  <a:pt x="715296" y="611418"/>
                  <a:pt x="690408" y="630727"/>
                  <a:pt x="718807" y="611794"/>
                </a:cubicBezTo>
                <a:cubicBezTo>
                  <a:pt x="745821" y="571272"/>
                  <a:pt x="739205" y="587486"/>
                  <a:pt x="723697" y="494438"/>
                </a:cubicBezTo>
                <a:cubicBezTo>
                  <a:pt x="722560" y="487617"/>
                  <a:pt x="715072" y="483127"/>
                  <a:pt x="709027" y="479769"/>
                </a:cubicBezTo>
                <a:cubicBezTo>
                  <a:pt x="700016" y="474763"/>
                  <a:pt x="679688" y="469989"/>
                  <a:pt x="679688" y="469989"/>
                </a:cubicBezTo>
                <a:cubicBezTo>
                  <a:pt x="664984" y="474890"/>
                  <a:pt x="662989" y="474125"/>
                  <a:pt x="650349" y="484659"/>
                </a:cubicBezTo>
                <a:cubicBezTo>
                  <a:pt x="633474" y="498722"/>
                  <a:pt x="631055" y="510648"/>
                  <a:pt x="606340" y="518887"/>
                </a:cubicBezTo>
                <a:cubicBezTo>
                  <a:pt x="601450" y="520517"/>
                  <a:pt x="596177" y="521274"/>
                  <a:pt x="591671" y="523777"/>
                </a:cubicBezTo>
                <a:cubicBezTo>
                  <a:pt x="581396" y="529485"/>
                  <a:pt x="562332" y="543337"/>
                  <a:pt x="562332" y="543337"/>
                </a:cubicBezTo>
                <a:cubicBezTo>
                  <a:pt x="542179" y="573564"/>
                  <a:pt x="564554" y="544078"/>
                  <a:pt x="537883" y="567786"/>
                </a:cubicBezTo>
                <a:cubicBezTo>
                  <a:pt x="487645" y="612443"/>
                  <a:pt x="527167" y="584710"/>
                  <a:pt x="493874" y="606905"/>
                </a:cubicBezTo>
                <a:cubicBezTo>
                  <a:pt x="477574" y="631354"/>
                  <a:pt x="488985" y="618313"/>
                  <a:pt x="454755" y="641133"/>
                </a:cubicBezTo>
                <a:lnTo>
                  <a:pt x="425416" y="660693"/>
                </a:lnTo>
                <a:lnTo>
                  <a:pt x="381408" y="675362"/>
                </a:lnTo>
                <a:lnTo>
                  <a:pt x="366738" y="680252"/>
                </a:lnTo>
                <a:cubicBezTo>
                  <a:pt x="361848" y="678622"/>
                  <a:pt x="355714" y="679007"/>
                  <a:pt x="352069" y="675362"/>
                </a:cubicBezTo>
                <a:cubicBezTo>
                  <a:pt x="342126" y="665419"/>
                  <a:pt x="349135" y="636570"/>
                  <a:pt x="356959" y="631354"/>
                </a:cubicBezTo>
                <a:lnTo>
                  <a:pt x="386298" y="611794"/>
                </a:lnTo>
                <a:lnTo>
                  <a:pt x="400967" y="602015"/>
                </a:lnTo>
                <a:cubicBezTo>
                  <a:pt x="418895" y="575123"/>
                  <a:pt x="400969" y="597937"/>
                  <a:pt x="425416" y="577565"/>
                </a:cubicBezTo>
                <a:cubicBezTo>
                  <a:pt x="463066" y="546190"/>
                  <a:pt x="418335" y="577398"/>
                  <a:pt x="454755" y="553116"/>
                </a:cubicBezTo>
                <a:cubicBezTo>
                  <a:pt x="463448" y="540077"/>
                  <a:pt x="466173" y="533913"/>
                  <a:pt x="479205" y="523777"/>
                </a:cubicBezTo>
                <a:cubicBezTo>
                  <a:pt x="488483" y="516561"/>
                  <a:pt x="500233" y="512529"/>
                  <a:pt x="508544" y="504218"/>
                </a:cubicBezTo>
                <a:cubicBezTo>
                  <a:pt x="513434" y="499328"/>
                  <a:pt x="517754" y="493794"/>
                  <a:pt x="523213" y="489548"/>
                </a:cubicBezTo>
                <a:cubicBezTo>
                  <a:pt x="532491" y="482332"/>
                  <a:pt x="552552" y="469989"/>
                  <a:pt x="552552" y="469989"/>
                </a:cubicBezTo>
                <a:cubicBezTo>
                  <a:pt x="555812" y="465099"/>
                  <a:pt x="557909" y="459189"/>
                  <a:pt x="562332" y="455319"/>
                </a:cubicBezTo>
                <a:cubicBezTo>
                  <a:pt x="571178" y="447579"/>
                  <a:pt x="591671" y="435760"/>
                  <a:pt x="591671" y="435760"/>
                </a:cubicBezTo>
                <a:lnTo>
                  <a:pt x="621010" y="391752"/>
                </a:lnTo>
                <a:cubicBezTo>
                  <a:pt x="624270" y="386862"/>
                  <a:pt x="626634" y="381238"/>
                  <a:pt x="630790" y="377082"/>
                </a:cubicBezTo>
                <a:cubicBezTo>
                  <a:pt x="643449" y="364423"/>
                  <a:pt x="659168" y="350622"/>
                  <a:pt x="665018" y="333073"/>
                </a:cubicBezTo>
                <a:lnTo>
                  <a:pt x="669908" y="318404"/>
                </a:lnTo>
                <a:cubicBezTo>
                  <a:pt x="657616" y="281529"/>
                  <a:pt x="674197" y="326982"/>
                  <a:pt x="655239" y="289065"/>
                </a:cubicBezTo>
                <a:cubicBezTo>
                  <a:pt x="652934" y="284455"/>
                  <a:pt x="653994" y="278040"/>
                  <a:pt x="650349" y="274395"/>
                </a:cubicBezTo>
                <a:cubicBezTo>
                  <a:pt x="646704" y="270750"/>
                  <a:pt x="640569" y="271136"/>
                  <a:pt x="635679" y="269506"/>
                </a:cubicBezTo>
                <a:cubicBezTo>
                  <a:pt x="424553" y="278301"/>
                  <a:pt x="581296" y="267849"/>
                  <a:pt x="484094" y="279285"/>
                </a:cubicBezTo>
                <a:cubicBezTo>
                  <a:pt x="467826" y="281199"/>
                  <a:pt x="451395" y="281745"/>
                  <a:pt x="435196" y="284175"/>
                </a:cubicBezTo>
                <a:cubicBezTo>
                  <a:pt x="395959" y="290061"/>
                  <a:pt x="397504" y="290220"/>
                  <a:pt x="371628" y="298845"/>
                </a:cubicBezTo>
                <a:cubicBezTo>
                  <a:pt x="361848" y="297215"/>
                  <a:pt x="351695" y="297090"/>
                  <a:pt x="342289" y="293955"/>
                </a:cubicBezTo>
                <a:cubicBezTo>
                  <a:pt x="322732" y="287436"/>
                  <a:pt x="330879" y="282544"/>
                  <a:pt x="317840" y="269506"/>
                </a:cubicBezTo>
                <a:cubicBezTo>
                  <a:pt x="313684" y="265350"/>
                  <a:pt x="308060" y="262986"/>
                  <a:pt x="303170" y="259726"/>
                </a:cubicBezTo>
                <a:lnTo>
                  <a:pt x="283611" y="230387"/>
                </a:lnTo>
                <a:cubicBezTo>
                  <a:pt x="280351" y="225497"/>
                  <a:pt x="275690" y="221292"/>
                  <a:pt x="273831" y="215717"/>
                </a:cubicBezTo>
                <a:cubicBezTo>
                  <a:pt x="272201" y="210827"/>
                  <a:pt x="271444" y="205554"/>
                  <a:pt x="268941" y="201048"/>
                </a:cubicBezTo>
                <a:cubicBezTo>
                  <a:pt x="263233" y="190773"/>
                  <a:pt x="249382" y="171709"/>
                  <a:pt x="249382" y="171709"/>
                </a:cubicBezTo>
                <a:cubicBezTo>
                  <a:pt x="247752" y="139110"/>
                  <a:pt x="247320" y="106429"/>
                  <a:pt x="244492" y="73912"/>
                </a:cubicBezTo>
                <a:cubicBezTo>
                  <a:pt x="243673" y="64495"/>
                  <a:pt x="235701" y="51186"/>
                  <a:pt x="229823" y="44573"/>
                </a:cubicBezTo>
                <a:cubicBezTo>
                  <a:pt x="219454" y="32908"/>
                  <a:pt x="202165" y="13630"/>
                  <a:pt x="185814" y="5454"/>
                </a:cubicBezTo>
                <a:cubicBezTo>
                  <a:pt x="181204" y="3149"/>
                  <a:pt x="176035" y="2194"/>
                  <a:pt x="171145" y="564"/>
                </a:cubicBezTo>
                <a:cubicBezTo>
                  <a:pt x="143436" y="2194"/>
                  <a:pt x="114063" y="-4142"/>
                  <a:pt x="88017" y="5454"/>
                </a:cubicBezTo>
                <a:cubicBezTo>
                  <a:pt x="78344" y="9018"/>
                  <a:pt x="81498" y="25013"/>
                  <a:pt x="78238" y="34793"/>
                </a:cubicBezTo>
                <a:cubicBezTo>
                  <a:pt x="75017" y="44457"/>
                  <a:pt x="72186" y="57238"/>
                  <a:pt x="63568" y="64132"/>
                </a:cubicBezTo>
                <a:cubicBezTo>
                  <a:pt x="56811" y="69537"/>
                  <a:pt x="51344" y="68207"/>
                  <a:pt x="48899" y="69022"/>
                </a:cubicBezTo>
                <a:close/>
              </a:path>
            </a:pathLst>
          </a:custGeom>
          <a:solidFill>
            <a:schemeClr val="accent1">
              <a:alpha val="36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CF34C0A7-7FB9-4E42-868A-674F046E9542}"/>
              </a:ext>
            </a:extLst>
          </p:cNvPr>
          <p:cNvSpPr/>
          <p:nvPr/>
        </p:nvSpPr>
        <p:spPr bwMode="auto">
          <a:xfrm>
            <a:off x="4290146" y="1241580"/>
            <a:ext cx="851846" cy="577132"/>
          </a:xfrm>
          <a:custGeom>
            <a:avLst/>
            <a:gdLst>
              <a:gd name="connsiteX0" fmla="*/ 568235 w 851846"/>
              <a:gd name="connsiteY0" fmla="*/ 577001 h 577132"/>
              <a:gd name="connsiteX1" fmla="*/ 504667 w 851846"/>
              <a:gd name="connsiteY1" fmla="*/ 567221 h 577132"/>
              <a:gd name="connsiteX2" fmla="*/ 475328 w 851846"/>
              <a:gd name="connsiteY2" fmla="*/ 557442 h 577132"/>
              <a:gd name="connsiteX3" fmla="*/ 441099 w 851846"/>
              <a:gd name="connsiteY3" fmla="*/ 547662 h 577132"/>
              <a:gd name="connsiteX4" fmla="*/ 411760 w 851846"/>
              <a:gd name="connsiteY4" fmla="*/ 528103 h 577132"/>
              <a:gd name="connsiteX5" fmla="*/ 397091 w 851846"/>
              <a:gd name="connsiteY5" fmla="*/ 523213 h 577132"/>
              <a:gd name="connsiteX6" fmla="*/ 367752 w 851846"/>
              <a:gd name="connsiteY6" fmla="*/ 508543 h 577132"/>
              <a:gd name="connsiteX7" fmla="*/ 357972 w 851846"/>
              <a:gd name="connsiteY7" fmla="*/ 493874 h 577132"/>
              <a:gd name="connsiteX8" fmla="*/ 333523 w 851846"/>
              <a:gd name="connsiteY8" fmla="*/ 474314 h 577132"/>
              <a:gd name="connsiteX9" fmla="*/ 323743 w 851846"/>
              <a:gd name="connsiteY9" fmla="*/ 444975 h 577132"/>
              <a:gd name="connsiteX10" fmla="*/ 318853 w 851846"/>
              <a:gd name="connsiteY10" fmla="*/ 352068 h 577132"/>
              <a:gd name="connsiteX11" fmla="*/ 299294 w 851846"/>
              <a:gd name="connsiteY11" fmla="*/ 322729 h 577132"/>
              <a:gd name="connsiteX12" fmla="*/ 255285 w 851846"/>
              <a:gd name="connsiteY12" fmla="*/ 298280 h 577132"/>
              <a:gd name="connsiteX13" fmla="*/ 201497 w 851846"/>
              <a:gd name="connsiteY13" fmla="*/ 278721 h 577132"/>
              <a:gd name="connsiteX14" fmla="*/ 172158 w 851846"/>
              <a:gd name="connsiteY14" fmla="*/ 268941 h 577132"/>
              <a:gd name="connsiteX15" fmla="*/ 152599 w 851846"/>
              <a:gd name="connsiteY15" fmla="*/ 264051 h 577132"/>
              <a:gd name="connsiteX16" fmla="*/ 123260 w 851846"/>
              <a:gd name="connsiteY16" fmla="*/ 254272 h 577132"/>
              <a:gd name="connsiteX17" fmla="*/ 108590 w 851846"/>
              <a:gd name="connsiteY17" fmla="*/ 249382 h 577132"/>
              <a:gd name="connsiteX18" fmla="*/ 93921 w 851846"/>
              <a:gd name="connsiteY18" fmla="*/ 239602 h 577132"/>
              <a:gd name="connsiteX19" fmla="*/ 45022 w 851846"/>
              <a:gd name="connsiteY19" fmla="*/ 224933 h 577132"/>
              <a:gd name="connsiteX20" fmla="*/ 15683 w 851846"/>
              <a:gd name="connsiteY20" fmla="*/ 215153 h 577132"/>
              <a:gd name="connsiteX21" fmla="*/ 1014 w 851846"/>
              <a:gd name="connsiteY21" fmla="*/ 205373 h 577132"/>
              <a:gd name="connsiteX22" fmla="*/ 5904 w 851846"/>
              <a:gd name="connsiteY22" fmla="*/ 166254 h 577132"/>
              <a:gd name="connsiteX23" fmla="*/ 20573 w 851846"/>
              <a:gd name="connsiteY23" fmla="*/ 156475 h 577132"/>
              <a:gd name="connsiteX24" fmla="*/ 64582 w 851846"/>
              <a:gd name="connsiteY24" fmla="*/ 146695 h 577132"/>
              <a:gd name="connsiteX25" fmla="*/ 108590 w 851846"/>
              <a:gd name="connsiteY25" fmla="*/ 132026 h 577132"/>
              <a:gd name="connsiteX26" fmla="*/ 123260 w 851846"/>
              <a:gd name="connsiteY26" fmla="*/ 127136 h 577132"/>
              <a:gd name="connsiteX27" fmla="*/ 137929 w 851846"/>
              <a:gd name="connsiteY27" fmla="*/ 117356 h 577132"/>
              <a:gd name="connsiteX28" fmla="*/ 167268 w 851846"/>
              <a:gd name="connsiteY28" fmla="*/ 102687 h 577132"/>
              <a:gd name="connsiteX29" fmla="*/ 265065 w 851846"/>
              <a:gd name="connsiteY29" fmla="*/ 112466 h 577132"/>
              <a:gd name="connsiteX30" fmla="*/ 294404 w 851846"/>
              <a:gd name="connsiteY30" fmla="*/ 122246 h 577132"/>
              <a:gd name="connsiteX31" fmla="*/ 309074 w 851846"/>
              <a:gd name="connsiteY31" fmla="*/ 127136 h 577132"/>
              <a:gd name="connsiteX32" fmla="*/ 338413 w 851846"/>
              <a:gd name="connsiteY32" fmla="*/ 146695 h 577132"/>
              <a:gd name="connsiteX33" fmla="*/ 362862 w 851846"/>
              <a:gd name="connsiteY33" fmla="*/ 180924 h 577132"/>
              <a:gd name="connsiteX34" fmla="*/ 406870 w 851846"/>
              <a:gd name="connsiteY34" fmla="*/ 200483 h 577132"/>
              <a:gd name="connsiteX35" fmla="*/ 421540 w 851846"/>
              <a:gd name="connsiteY35" fmla="*/ 205373 h 577132"/>
              <a:gd name="connsiteX36" fmla="*/ 436209 w 851846"/>
              <a:gd name="connsiteY36" fmla="*/ 210263 h 577132"/>
              <a:gd name="connsiteX37" fmla="*/ 470438 w 851846"/>
              <a:gd name="connsiteY37" fmla="*/ 200483 h 577132"/>
              <a:gd name="connsiteX38" fmla="*/ 480218 w 851846"/>
              <a:gd name="connsiteY38" fmla="*/ 185814 h 577132"/>
              <a:gd name="connsiteX39" fmla="*/ 504667 w 851846"/>
              <a:gd name="connsiteY39" fmla="*/ 180924 h 577132"/>
              <a:gd name="connsiteX40" fmla="*/ 534006 w 851846"/>
              <a:gd name="connsiteY40" fmla="*/ 171144 h 577132"/>
              <a:gd name="connsiteX41" fmla="*/ 548676 w 851846"/>
              <a:gd name="connsiteY41" fmla="*/ 166254 h 577132"/>
              <a:gd name="connsiteX42" fmla="*/ 578015 w 851846"/>
              <a:gd name="connsiteY42" fmla="*/ 146695 h 577132"/>
              <a:gd name="connsiteX43" fmla="*/ 602464 w 851846"/>
              <a:gd name="connsiteY43" fmla="*/ 102687 h 577132"/>
              <a:gd name="connsiteX44" fmla="*/ 622023 w 851846"/>
              <a:gd name="connsiteY44" fmla="*/ 73347 h 577132"/>
              <a:gd name="connsiteX45" fmla="*/ 641583 w 851846"/>
              <a:gd name="connsiteY45" fmla="*/ 19559 h 577132"/>
              <a:gd name="connsiteX46" fmla="*/ 670922 w 851846"/>
              <a:gd name="connsiteY46" fmla="*/ 0 h 577132"/>
              <a:gd name="connsiteX47" fmla="*/ 729600 w 851846"/>
              <a:gd name="connsiteY47" fmla="*/ 4890 h 577132"/>
              <a:gd name="connsiteX48" fmla="*/ 758939 w 851846"/>
              <a:gd name="connsiteY48" fmla="*/ 14669 h 577132"/>
              <a:gd name="connsiteX49" fmla="*/ 773608 w 851846"/>
              <a:gd name="connsiteY49" fmla="*/ 19559 h 577132"/>
              <a:gd name="connsiteX50" fmla="*/ 788278 w 851846"/>
              <a:gd name="connsiteY50" fmla="*/ 29339 h 577132"/>
              <a:gd name="connsiteX51" fmla="*/ 817617 w 851846"/>
              <a:gd name="connsiteY51" fmla="*/ 39119 h 577132"/>
              <a:gd name="connsiteX52" fmla="*/ 846956 w 851846"/>
              <a:gd name="connsiteY52" fmla="*/ 53788 h 577132"/>
              <a:gd name="connsiteX53" fmla="*/ 851846 w 851846"/>
              <a:gd name="connsiteY53" fmla="*/ 73347 h 577132"/>
              <a:gd name="connsiteX54" fmla="*/ 846956 w 851846"/>
              <a:gd name="connsiteY54" fmla="*/ 97797 h 577132"/>
              <a:gd name="connsiteX55" fmla="*/ 832286 w 851846"/>
              <a:gd name="connsiteY55" fmla="*/ 127136 h 577132"/>
              <a:gd name="connsiteX56" fmla="*/ 817617 w 851846"/>
              <a:gd name="connsiteY56" fmla="*/ 136915 h 577132"/>
              <a:gd name="connsiteX57" fmla="*/ 807837 w 851846"/>
              <a:gd name="connsiteY57" fmla="*/ 151585 h 577132"/>
              <a:gd name="connsiteX58" fmla="*/ 793168 w 851846"/>
              <a:gd name="connsiteY58" fmla="*/ 161365 h 577132"/>
              <a:gd name="connsiteX59" fmla="*/ 773608 w 851846"/>
              <a:gd name="connsiteY59" fmla="*/ 190704 h 577132"/>
              <a:gd name="connsiteX60" fmla="*/ 763829 w 851846"/>
              <a:gd name="connsiteY60" fmla="*/ 205373 h 577132"/>
              <a:gd name="connsiteX61" fmla="*/ 749159 w 851846"/>
              <a:gd name="connsiteY61" fmla="*/ 215153 h 577132"/>
              <a:gd name="connsiteX62" fmla="*/ 729600 w 851846"/>
              <a:gd name="connsiteY62" fmla="*/ 239602 h 577132"/>
              <a:gd name="connsiteX63" fmla="*/ 724710 w 851846"/>
              <a:gd name="connsiteY63" fmla="*/ 254272 h 577132"/>
              <a:gd name="connsiteX64" fmla="*/ 705151 w 851846"/>
              <a:gd name="connsiteY64" fmla="*/ 283611 h 577132"/>
              <a:gd name="connsiteX65" fmla="*/ 700261 w 851846"/>
              <a:gd name="connsiteY65" fmla="*/ 298280 h 577132"/>
              <a:gd name="connsiteX66" fmla="*/ 680701 w 851846"/>
              <a:gd name="connsiteY66" fmla="*/ 327619 h 577132"/>
              <a:gd name="connsiteX67" fmla="*/ 670922 w 851846"/>
              <a:gd name="connsiteY67" fmla="*/ 356958 h 577132"/>
              <a:gd name="connsiteX68" fmla="*/ 651362 w 851846"/>
              <a:gd name="connsiteY68" fmla="*/ 400967 h 577132"/>
              <a:gd name="connsiteX69" fmla="*/ 646472 w 851846"/>
              <a:gd name="connsiteY69" fmla="*/ 415636 h 577132"/>
              <a:gd name="connsiteX70" fmla="*/ 641583 w 851846"/>
              <a:gd name="connsiteY70" fmla="*/ 430306 h 577132"/>
              <a:gd name="connsiteX71" fmla="*/ 636693 w 851846"/>
              <a:gd name="connsiteY71" fmla="*/ 479204 h 577132"/>
              <a:gd name="connsiteX72" fmla="*/ 626913 w 851846"/>
              <a:gd name="connsiteY72" fmla="*/ 508543 h 577132"/>
              <a:gd name="connsiteX73" fmla="*/ 602464 w 851846"/>
              <a:gd name="connsiteY73" fmla="*/ 552552 h 577132"/>
              <a:gd name="connsiteX74" fmla="*/ 592684 w 851846"/>
              <a:gd name="connsiteY74" fmla="*/ 567221 h 577132"/>
              <a:gd name="connsiteX75" fmla="*/ 568235 w 851846"/>
              <a:gd name="connsiteY75" fmla="*/ 577001 h 577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851846" h="577132">
                <a:moveTo>
                  <a:pt x="568235" y="577001"/>
                </a:moveTo>
                <a:cubicBezTo>
                  <a:pt x="553566" y="577001"/>
                  <a:pt x="523624" y="572391"/>
                  <a:pt x="504667" y="567221"/>
                </a:cubicBezTo>
                <a:cubicBezTo>
                  <a:pt x="494722" y="564509"/>
                  <a:pt x="485329" y="559942"/>
                  <a:pt x="475328" y="557442"/>
                </a:cubicBezTo>
                <a:cubicBezTo>
                  <a:pt x="450768" y="551302"/>
                  <a:pt x="462144" y="554677"/>
                  <a:pt x="441099" y="547662"/>
                </a:cubicBezTo>
                <a:cubicBezTo>
                  <a:pt x="431319" y="541142"/>
                  <a:pt x="422910" y="531820"/>
                  <a:pt x="411760" y="528103"/>
                </a:cubicBezTo>
                <a:cubicBezTo>
                  <a:pt x="406870" y="526473"/>
                  <a:pt x="401701" y="525518"/>
                  <a:pt x="397091" y="523213"/>
                </a:cubicBezTo>
                <a:cubicBezTo>
                  <a:pt x="359175" y="504254"/>
                  <a:pt x="404622" y="520834"/>
                  <a:pt x="367752" y="508543"/>
                </a:cubicBezTo>
                <a:cubicBezTo>
                  <a:pt x="364492" y="503653"/>
                  <a:pt x="362561" y="497545"/>
                  <a:pt x="357972" y="493874"/>
                </a:cubicBezTo>
                <a:cubicBezTo>
                  <a:pt x="336944" y="477053"/>
                  <a:pt x="347053" y="504757"/>
                  <a:pt x="333523" y="474314"/>
                </a:cubicBezTo>
                <a:cubicBezTo>
                  <a:pt x="329336" y="464894"/>
                  <a:pt x="323743" y="444975"/>
                  <a:pt x="323743" y="444975"/>
                </a:cubicBezTo>
                <a:cubicBezTo>
                  <a:pt x="322113" y="414006"/>
                  <a:pt x="324935" y="382478"/>
                  <a:pt x="318853" y="352068"/>
                </a:cubicBezTo>
                <a:cubicBezTo>
                  <a:pt x="316548" y="340543"/>
                  <a:pt x="309074" y="329249"/>
                  <a:pt x="299294" y="322729"/>
                </a:cubicBezTo>
                <a:cubicBezTo>
                  <a:pt x="265666" y="300311"/>
                  <a:pt x="281105" y="306887"/>
                  <a:pt x="255285" y="298280"/>
                </a:cubicBezTo>
                <a:cubicBezTo>
                  <a:pt x="224532" y="277777"/>
                  <a:pt x="257525" y="297398"/>
                  <a:pt x="201497" y="278721"/>
                </a:cubicBezTo>
                <a:cubicBezTo>
                  <a:pt x="191717" y="275461"/>
                  <a:pt x="182159" y="271441"/>
                  <a:pt x="172158" y="268941"/>
                </a:cubicBezTo>
                <a:cubicBezTo>
                  <a:pt x="165638" y="267311"/>
                  <a:pt x="159036" y="265982"/>
                  <a:pt x="152599" y="264051"/>
                </a:cubicBezTo>
                <a:cubicBezTo>
                  <a:pt x="142725" y="261089"/>
                  <a:pt x="133040" y="257532"/>
                  <a:pt x="123260" y="254272"/>
                </a:cubicBezTo>
                <a:lnTo>
                  <a:pt x="108590" y="249382"/>
                </a:lnTo>
                <a:cubicBezTo>
                  <a:pt x="103700" y="246122"/>
                  <a:pt x="99291" y="241989"/>
                  <a:pt x="93921" y="239602"/>
                </a:cubicBezTo>
                <a:cubicBezTo>
                  <a:pt x="69971" y="228957"/>
                  <a:pt x="66913" y="231500"/>
                  <a:pt x="45022" y="224933"/>
                </a:cubicBezTo>
                <a:cubicBezTo>
                  <a:pt x="35148" y="221971"/>
                  <a:pt x="15683" y="215153"/>
                  <a:pt x="15683" y="215153"/>
                </a:cubicBezTo>
                <a:cubicBezTo>
                  <a:pt x="10793" y="211893"/>
                  <a:pt x="2166" y="211136"/>
                  <a:pt x="1014" y="205373"/>
                </a:cubicBezTo>
                <a:cubicBezTo>
                  <a:pt x="-1563" y="192487"/>
                  <a:pt x="1024" y="178455"/>
                  <a:pt x="5904" y="166254"/>
                </a:cubicBezTo>
                <a:cubicBezTo>
                  <a:pt x="8086" y="160798"/>
                  <a:pt x="15317" y="159103"/>
                  <a:pt x="20573" y="156475"/>
                </a:cubicBezTo>
                <a:cubicBezTo>
                  <a:pt x="32611" y="150456"/>
                  <a:pt x="53312" y="148573"/>
                  <a:pt x="64582" y="146695"/>
                </a:cubicBezTo>
                <a:lnTo>
                  <a:pt x="108590" y="132026"/>
                </a:lnTo>
                <a:lnTo>
                  <a:pt x="123260" y="127136"/>
                </a:lnTo>
                <a:cubicBezTo>
                  <a:pt x="128150" y="123876"/>
                  <a:pt x="132673" y="119984"/>
                  <a:pt x="137929" y="117356"/>
                </a:cubicBezTo>
                <a:cubicBezTo>
                  <a:pt x="178426" y="97107"/>
                  <a:pt x="125221" y="130717"/>
                  <a:pt x="167268" y="102687"/>
                </a:cubicBezTo>
                <a:cubicBezTo>
                  <a:pt x="184100" y="103982"/>
                  <a:pt x="241376" y="106999"/>
                  <a:pt x="265065" y="112466"/>
                </a:cubicBezTo>
                <a:cubicBezTo>
                  <a:pt x="275110" y="114784"/>
                  <a:pt x="284624" y="118986"/>
                  <a:pt x="294404" y="122246"/>
                </a:cubicBezTo>
                <a:cubicBezTo>
                  <a:pt x="299294" y="123876"/>
                  <a:pt x="304785" y="124277"/>
                  <a:pt x="309074" y="127136"/>
                </a:cubicBezTo>
                <a:lnTo>
                  <a:pt x="338413" y="146695"/>
                </a:lnTo>
                <a:cubicBezTo>
                  <a:pt x="349822" y="180924"/>
                  <a:pt x="338412" y="172774"/>
                  <a:pt x="362862" y="180924"/>
                </a:cubicBezTo>
                <a:cubicBezTo>
                  <a:pt x="386109" y="196423"/>
                  <a:pt x="371955" y="188845"/>
                  <a:pt x="406870" y="200483"/>
                </a:cubicBezTo>
                <a:lnTo>
                  <a:pt x="421540" y="205373"/>
                </a:lnTo>
                <a:lnTo>
                  <a:pt x="436209" y="210263"/>
                </a:lnTo>
                <a:cubicBezTo>
                  <a:pt x="437488" y="209943"/>
                  <a:pt x="467248" y="203035"/>
                  <a:pt x="470438" y="200483"/>
                </a:cubicBezTo>
                <a:cubicBezTo>
                  <a:pt x="475027" y="196812"/>
                  <a:pt x="475116" y="188730"/>
                  <a:pt x="480218" y="185814"/>
                </a:cubicBezTo>
                <a:cubicBezTo>
                  <a:pt x="487434" y="181691"/>
                  <a:pt x="496649" y="183111"/>
                  <a:pt x="504667" y="180924"/>
                </a:cubicBezTo>
                <a:cubicBezTo>
                  <a:pt x="514612" y="178212"/>
                  <a:pt x="524226" y="174404"/>
                  <a:pt x="534006" y="171144"/>
                </a:cubicBezTo>
                <a:cubicBezTo>
                  <a:pt x="538896" y="169514"/>
                  <a:pt x="544387" y="169113"/>
                  <a:pt x="548676" y="166254"/>
                </a:cubicBezTo>
                <a:lnTo>
                  <a:pt x="578015" y="146695"/>
                </a:lnTo>
                <a:cubicBezTo>
                  <a:pt x="595437" y="94424"/>
                  <a:pt x="576844" y="135627"/>
                  <a:pt x="602464" y="102687"/>
                </a:cubicBezTo>
                <a:cubicBezTo>
                  <a:pt x="609680" y="93409"/>
                  <a:pt x="622023" y="73347"/>
                  <a:pt x="622023" y="73347"/>
                </a:cubicBezTo>
                <a:cubicBezTo>
                  <a:pt x="625344" y="60062"/>
                  <a:pt x="627795" y="31624"/>
                  <a:pt x="641583" y="19559"/>
                </a:cubicBezTo>
                <a:cubicBezTo>
                  <a:pt x="650429" y="11819"/>
                  <a:pt x="670922" y="0"/>
                  <a:pt x="670922" y="0"/>
                </a:cubicBezTo>
                <a:cubicBezTo>
                  <a:pt x="690481" y="1630"/>
                  <a:pt x="710240" y="1663"/>
                  <a:pt x="729600" y="4890"/>
                </a:cubicBezTo>
                <a:cubicBezTo>
                  <a:pt x="739768" y="6585"/>
                  <a:pt x="749159" y="11409"/>
                  <a:pt x="758939" y="14669"/>
                </a:cubicBezTo>
                <a:cubicBezTo>
                  <a:pt x="763829" y="16299"/>
                  <a:pt x="769319" y="16700"/>
                  <a:pt x="773608" y="19559"/>
                </a:cubicBezTo>
                <a:cubicBezTo>
                  <a:pt x="778498" y="22819"/>
                  <a:pt x="782908" y="26952"/>
                  <a:pt x="788278" y="29339"/>
                </a:cubicBezTo>
                <a:cubicBezTo>
                  <a:pt x="797698" y="33526"/>
                  <a:pt x="809040" y="33401"/>
                  <a:pt x="817617" y="39119"/>
                </a:cubicBezTo>
                <a:cubicBezTo>
                  <a:pt x="836575" y="51757"/>
                  <a:pt x="826711" y="47040"/>
                  <a:pt x="846956" y="53788"/>
                </a:cubicBezTo>
                <a:cubicBezTo>
                  <a:pt x="848586" y="60308"/>
                  <a:pt x="851846" y="66627"/>
                  <a:pt x="851846" y="73347"/>
                </a:cubicBezTo>
                <a:cubicBezTo>
                  <a:pt x="851846" y="81658"/>
                  <a:pt x="848972" y="89734"/>
                  <a:pt x="846956" y="97797"/>
                </a:cubicBezTo>
                <a:cubicBezTo>
                  <a:pt x="844305" y="108402"/>
                  <a:pt x="840253" y="119169"/>
                  <a:pt x="832286" y="127136"/>
                </a:cubicBezTo>
                <a:cubicBezTo>
                  <a:pt x="828131" y="131291"/>
                  <a:pt x="822507" y="133655"/>
                  <a:pt x="817617" y="136915"/>
                </a:cubicBezTo>
                <a:cubicBezTo>
                  <a:pt x="814357" y="141805"/>
                  <a:pt x="811993" y="147429"/>
                  <a:pt x="807837" y="151585"/>
                </a:cubicBezTo>
                <a:cubicBezTo>
                  <a:pt x="803682" y="155741"/>
                  <a:pt x="797038" y="156942"/>
                  <a:pt x="793168" y="161365"/>
                </a:cubicBezTo>
                <a:cubicBezTo>
                  <a:pt x="785428" y="170211"/>
                  <a:pt x="780128" y="180924"/>
                  <a:pt x="773608" y="190704"/>
                </a:cubicBezTo>
                <a:cubicBezTo>
                  <a:pt x="770348" y="195594"/>
                  <a:pt x="768719" y="202113"/>
                  <a:pt x="763829" y="205373"/>
                </a:cubicBezTo>
                <a:lnTo>
                  <a:pt x="749159" y="215153"/>
                </a:lnTo>
                <a:cubicBezTo>
                  <a:pt x="736867" y="252026"/>
                  <a:pt x="754878" y="208003"/>
                  <a:pt x="729600" y="239602"/>
                </a:cubicBezTo>
                <a:cubicBezTo>
                  <a:pt x="726380" y="243627"/>
                  <a:pt x="727213" y="249766"/>
                  <a:pt x="724710" y="254272"/>
                </a:cubicBezTo>
                <a:cubicBezTo>
                  <a:pt x="719002" y="264547"/>
                  <a:pt x="708868" y="272461"/>
                  <a:pt x="705151" y="283611"/>
                </a:cubicBezTo>
                <a:cubicBezTo>
                  <a:pt x="703521" y="288501"/>
                  <a:pt x="702764" y="293774"/>
                  <a:pt x="700261" y="298280"/>
                </a:cubicBezTo>
                <a:cubicBezTo>
                  <a:pt x="694553" y="308555"/>
                  <a:pt x="680701" y="327619"/>
                  <a:pt x="680701" y="327619"/>
                </a:cubicBezTo>
                <a:cubicBezTo>
                  <a:pt x="677441" y="337399"/>
                  <a:pt x="676640" y="348381"/>
                  <a:pt x="670922" y="356958"/>
                </a:cubicBezTo>
                <a:cubicBezTo>
                  <a:pt x="655424" y="380206"/>
                  <a:pt x="663001" y="366052"/>
                  <a:pt x="651362" y="400967"/>
                </a:cubicBezTo>
                <a:lnTo>
                  <a:pt x="646472" y="415636"/>
                </a:lnTo>
                <a:lnTo>
                  <a:pt x="641583" y="430306"/>
                </a:lnTo>
                <a:cubicBezTo>
                  <a:pt x="639953" y="446605"/>
                  <a:pt x="639712" y="463104"/>
                  <a:pt x="636693" y="479204"/>
                </a:cubicBezTo>
                <a:cubicBezTo>
                  <a:pt x="634793" y="489336"/>
                  <a:pt x="630173" y="498763"/>
                  <a:pt x="626913" y="508543"/>
                </a:cubicBezTo>
                <a:cubicBezTo>
                  <a:pt x="618306" y="534363"/>
                  <a:pt x="624882" y="518925"/>
                  <a:pt x="602464" y="552552"/>
                </a:cubicBezTo>
                <a:cubicBezTo>
                  <a:pt x="599204" y="557442"/>
                  <a:pt x="597574" y="563961"/>
                  <a:pt x="592684" y="567221"/>
                </a:cubicBezTo>
                <a:cubicBezTo>
                  <a:pt x="574982" y="579023"/>
                  <a:pt x="582904" y="577001"/>
                  <a:pt x="568235" y="577001"/>
                </a:cubicBezTo>
                <a:close/>
              </a:path>
            </a:pathLst>
          </a:custGeom>
          <a:solidFill>
            <a:schemeClr val="accent1">
              <a:alpha val="3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CF52E71D-27A2-4944-9BB8-F7448EF4949F}"/>
              </a:ext>
            </a:extLst>
          </p:cNvPr>
          <p:cNvSpPr/>
          <p:nvPr/>
        </p:nvSpPr>
        <p:spPr bwMode="auto">
          <a:xfrm>
            <a:off x="6027053" y="1647437"/>
            <a:ext cx="542772" cy="665309"/>
          </a:xfrm>
          <a:custGeom>
            <a:avLst/>
            <a:gdLst>
              <a:gd name="connsiteX0" fmla="*/ 342288 w 542772"/>
              <a:gd name="connsiteY0" fmla="*/ 4889 h 665309"/>
              <a:gd name="connsiteX1" fmla="*/ 327619 w 542772"/>
              <a:gd name="connsiteY1" fmla="*/ 58678 h 665309"/>
              <a:gd name="connsiteX2" fmla="*/ 308060 w 542772"/>
              <a:gd name="connsiteY2" fmla="*/ 88017 h 665309"/>
              <a:gd name="connsiteX3" fmla="*/ 298280 w 542772"/>
              <a:gd name="connsiteY3" fmla="*/ 102686 h 665309"/>
              <a:gd name="connsiteX4" fmla="*/ 278721 w 542772"/>
              <a:gd name="connsiteY4" fmla="*/ 161364 h 665309"/>
              <a:gd name="connsiteX5" fmla="*/ 273831 w 542772"/>
              <a:gd name="connsiteY5" fmla="*/ 176034 h 665309"/>
              <a:gd name="connsiteX6" fmla="*/ 264051 w 542772"/>
              <a:gd name="connsiteY6" fmla="*/ 190703 h 665309"/>
              <a:gd name="connsiteX7" fmla="*/ 254271 w 542772"/>
              <a:gd name="connsiteY7" fmla="*/ 283610 h 665309"/>
              <a:gd name="connsiteX8" fmla="*/ 244492 w 542772"/>
              <a:gd name="connsiteY8" fmla="*/ 312949 h 665309"/>
              <a:gd name="connsiteX9" fmla="*/ 224932 w 542772"/>
              <a:gd name="connsiteY9" fmla="*/ 332509 h 665309"/>
              <a:gd name="connsiteX10" fmla="*/ 210263 w 542772"/>
              <a:gd name="connsiteY10" fmla="*/ 347178 h 665309"/>
              <a:gd name="connsiteX11" fmla="*/ 200483 w 542772"/>
              <a:gd name="connsiteY11" fmla="*/ 361848 h 665309"/>
              <a:gd name="connsiteX12" fmla="*/ 171144 w 542772"/>
              <a:gd name="connsiteY12" fmla="*/ 381407 h 665309"/>
              <a:gd name="connsiteX13" fmla="*/ 156475 w 542772"/>
              <a:gd name="connsiteY13" fmla="*/ 391187 h 665309"/>
              <a:gd name="connsiteX14" fmla="*/ 92907 w 542772"/>
              <a:gd name="connsiteY14" fmla="*/ 400966 h 665309"/>
              <a:gd name="connsiteX15" fmla="*/ 73347 w 542772"/>
              <a:gd name="connsiteY15" fmla="*/ 405856 h 665309"/>
              <a:gd name="connsiteX16" fmla="*/ 44008 w 542772"/>
              <a:gd name="connsiteY16" fmla="*/ 415636 h 665309"/>
              <a:gd name="connsiteX17" fmla="*/ 4890 w 542772"/>
              <a:gd name="connsiteY17" fmla="*/ 449865 h 665309"/>
              <a:gd name="connsiteX18" fmla="*/ 0 w 542772"/>
              <a:gd name="connsiteY18" fmla="*/ 464534 h 665309"/>
              <a:gd name="connsiteX19" fmla="*/ 4890 w 542772"/>
              <a:gd name="connsiteY19" fmla="*/ 488984 h 665309"/>
              <a:gd name="connsiteX20" fmla="*/ 19559 w 542772"/>
              <a:gd name="connsiteY20" fmla="*/ 498763 h 665309"/>
              <a:gd name="connsiteX21" fmla="*/ 44008 w 542772"/>
              <a:gd name="connsiteY21" fmla="*/ 523212 h 665309"/>
              <a:gd name="connsiteX22" fmla="*/ 68457 w 542772"/>
              <a:gd name="connsiteY22" fmla="*/ 552551 h 665309"/>
              <a:gd name="connsiteX23" fmla="*/ 83127 w 542772"/>
              <a:gd name="connsiteY23" fmla="*/ 557441 h 665309"/>
              <a:gd name="connsiteX24" fmla="*/ 97797 w 542772"/>
              <a:gd name="connsiteY24" fmla="*/ 572111 h 665309"/>
              <a:gd name="connsiteX25" fmla="*/ 127136 w 542772"/>
              <a:gd name="connsiteY25" fmla="*/ 581890 h 665309"/>
              <a:gd name="connsiteX26" fmla="*/ 156475 w 542772"/>
              <a:gd name="connsiteY26" fmla="*/ 591670 h 665309"/>
              <a:gd name="connsiteX27" fmla="*/ 176034 w 542772"/>
              <a:gd name="connsiteY27" fmla="*/ 596560 h 665309"/>
              <a:gd name="connsiteX28" fmla="*/ 205373 w 542772"/>
              <a:gd name="connsiteY28" fmla="*/ 606340 h 665309"/>
              <a:gd name="connsiteX29" fmla="*/ 234712 w 542772"/>
              <a:gd name="connsiteY29" fmla="*/ 616119 h 665309"/>
              <a:gd name="connsiteX30" fmla="*/ 264051 w 542772"/>
              <a:gd name="connsiteY30" fmla="*/ 625899 h 665309"/>
              <a:gd name="connsiteX31" fmla="*/ 278721 w 542772"/>
              <a:gd name="connsiteY31" fmla="*/ 635679 h 665309"/>
              <a:gd name="connsiteX32" fmla="*/ 352068 w 542772"/>
              <a:gd name="connsiteY32" fmla="*/ 640569 h 665309"/>
              <a:gd name="connsiteX33" fmla="*/ 400967 w 542772"/>
              <a:gd name="connsiteY33" fmla="*/ 655238 h 665309"/>
              <a:gd name="connsiteX34" fmla="*/ 415636 w 542772"/>
              <a:gd name="connsiteY34" fmla="*/ 660128 h 665309"/>
              <a:gd name="connsiteX35" fmla="*/ 430306 w 542772"/>
              <a:gd name="connsiteY35" fmla="*/ 665018 h 665309"/>
              <a:gd name="connsiteX36" fmla="*/ 518323 w 542772"/>
              <a:gd name="connsiteY36" fmla="*/ 660128 h 665309"/>
              <a:gd name="connsiteX37" fmla="*/ 537882 w 542772"/>
              <a:gd name="connsiteY37" fmla="*/ 630789 h 665309"/>
              <a:gd name="connsiteX38" fmla="*/ 542772 w 542772"/>
              <a:gd name="connsiteY38" fmla="*/ 616119 h 665309"/>
              <a:gd name="connsiteX39" fmla="*/ 528102 w 542772"/>
              <a:gd name="connsiteY39" fmla="*/ 567221 h 665309"/>
              <a:gd name="connsiteX40" fmla="*/ 493874 w 542772"/>
              <a:gd name="connsiteY40" fmla="*/ 523212 h 665309"/>
              <a:gd name="connsiteX41" fmla="*/ 484094 w 542772"/>
              <a:gd name="connsiteY41" fmla="*/ 493873 h 665309"/>
              <a:gd name="connsiteX42" fmla="*/ 479204 w 542772"/>
              <a:gd name="connsiteY42" fmla="*/ 479204 h 665309"/>
              <a:gd name="connsiteX43" fmla="*/ 474314 w 542772"/>
              <a:gd name="connsiteY43" fmla="*/ 459645 h 665309"/>
              <a:gd name="connsiteX44" fmla="*/ 464534 w 542772"/>
              <a:gd name="connsiteY44" fmla="*/ 430305 h 665309"/>
              <a:gd name="connsiteX45" fmla="*/ 459645 w 542772"/>
              <a:gd name="connsiteY45" fmla="*/ 361848 h 665309"/>
              <a:gd name="connsiteX46" fmla="*/ 449865 w 542772"/>
              <a:gd name="connsiteY46" fmla="*/ 347178 h 665309"/>
              <a:gd name="connsiteX47" fmla="*/ 444975 w 542772"/>
              <a:gd name="connsiteY47" fmla="*/ 332509 h 665309"/>
              <a:gd name="connsiteX48" fmla="*/ 440085 w 542772"/>
              <a:gd name="connsiteY48" fmla="*/ 293390 h 665309"/>
              <a:gd name="connsiteX49" fmla="*/ 435195 w 542772"/>
              <a:gd name="connsiteY49" fmla="*/ 278720 h 665309"/>
              <a:gd name="connsiteX50" fmla="*/ 430306 w 542772"/>
              <a:gd name="connsiteY50" fmla="*/ 166254 h 665309"/>
              <a:gd name="connsiteX51" fmla="*/ 425416 w 542772"/>
              <a:gd name="connsiteY51" fmla="*/ 92907 h 665309"/>
              <a:gd name="connsiteX52" fmla="*/ 396077 w 542772"/>
              <a:gd name="connsiteY52" fmla="*/ 34228 h 665309"/>
              <a:gd name="connsiteX53" fmla="*/ 386297 w 542772"/>
              <a:gd name="connsiteY53" fmla="*/ 19559 h 665309"/>
              <a:gd name="connsiteX54" fmla="*/ 376517 w 542772"/>
              <a:gd name="connsiteY54" fmla="*/ 4889 h 665309"/>
              <a:gd name="connsiteX55" fmla="*/ 361848 w 542772"/>
              <a:gd name="connsiteY55" fmla="*/ 0 h 665309"/>
              <a:gd name="connsiteX56" fmla="*/ 347178 w 542772"/>
              <a:gd name="connsiteY56" fmla="*/ 9779 h 665309"/>
              <a:gd name="connsiteX57" fmla="*/ 342288 w 542772"/>
              <a:gd name="connsiteY57" fmla="*/ 4889 h 66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42772" h="665309">
                <a:moveTo>
                  <a:pt x="342288" y="4889"/>
                </a:moveTo>
                <a:cubicBezTo>
                  <a:pt x="339664" y="18014"/>
                  <a:pt x="334711" y="48039"/>
                  <a:pt x="327619" y="58678"/>
                </a:cubicBezTo>
                <a:lnTo>
                  <a:pt x="308060" y="88017"/>
                </a:lnTo>
                <a:lnTo>
                  <a:pt x="298280" y="102686"/>
                </a:lnTo>
                <a:lnTo>
                  <a:pt x="278721" y="161364"/>
                </a:lnTo>
                <a:cubicBezTo>
                  <a:pt x="277091" y="166254"/>
                  <a:pt x="276690" y="171745"/>
                  <a:pt x="273831" y="176034"/>
                </a:cubicBezTo>
                <a:lnTo>
                  <a:pt x="264051" y="190703"/>
                </a:lnTo>
                <a:cubicBezTo>
                  <a:pt x="248842" y="236329"/>
                  <a:pt x="269904" y="168964"/>
                  <a:pt x="254271" y="283610"/>
                </a:cubicBezTo>
                <a:cubicBezTo>
                  <a:pt x="252878" y="293824"/>
                  <a:pt x="247752" y="303169"/>
                  <a:pt x="244492" y="312949"/>
                </a:cubicBezTo>
                <a:cubicBezTo>
                  <a:pt x="237972" y="332509"/>
                  <a:pt x="244492" y="325989"/>
                  <a:pt x="224932" y="332509"/>
                </a:cubicBezTo>
                <a:cubicBezTo>
                  <a:pt x="220042" y="337399"/>
                  <a:pt x="214690" y="341866"/>
                  <a:pt x="210263" y="347178"/>
                </a:cubicBezTo>
                <a:cubicBezTo>
                  <a:pt x="206501" y="351693"/>
                  <a:pt x="204906" y="357978"/>
                  <a:pt x="200483" y="361848"/>
                </a:cubicBezTo>
                <a:cubicBezTo>
                  <a:pt x="191637" y="369588"/>
                  <a:pt x="180924" y="374887"/>
                  <a:pt x="171144" y="381407"/>
                </a:cubicBezTo>
                <a:cubicBezTo>
                  <a:pt x="166254" y="384667"/>
                  <a:pt x="162238" y="390034"/>
                  <a:pt x="156475" y="391187"/>
                </a:cubicBezTo>
                <a:cubicBezTo>
                  <a:pt x="119139" y="398654"/>
                  <a:pt x="140272" y="395046"/>
                  <a:pt x="92907" y="400966"/>
                </a:cubicBezTo>
                <a:cubicBezTo>
                  <a:pt x="86387" y="402596"/>
                  <a:pt x="79784" y="403925"/>
                  <a:pt x="73347" y="405856"/>
                </a:cubicBezTo>
                <a:cubicBezTo>
                  <a:pt x="63473" y="408818"/>
                  <a:pt x="44008" y="415636"/>
                  <a:pt x="44008" y="415636"/>
                </a:cubicBezTo>
                <a:cubicBezTo>
                  <a:pt x="22000" y="430308"/>
                  <a:pt x="15078" y="429489"/>
                  <a:pt x="4890" y="449865"/>
                </a:cubicBezTo>
                <a:cubicBezTo>
                  <a:pt x="2585" y="454475"/>
                  <a:pt x="1630" y="459644"/>
                  <a:pt x="0" y="464534"/>
                </a:cubicBezTo>
                <a:cubicBezTo>
                  <a:pt x="1630" y="472684"/>
                  <a:pt x="766" y="481768"/>
                  <a:pt x="4890" y="488984"/>
                </a:cubicBezTo>
                <a:cubicBezTo>
                  <a:pt x="7806" y="494086"/>
                  <a:pt x="15404" y="494608"/>
                  <a:pt x="19559" y="498763"/>
                </a:cubicBezTo>
                <a:cubicBezTo>
                  <a:pt x="52157" y="531361"/>
                  <a:pt x="4892" y="497136"/>
                  <a:pt x="44008" y="523212"/>
                </a:cubicBezTo>
                <a:cubicBezTo>
                  <a:pt x="51224" y="534036"/>
                  <a:pt x="57162" y="545021"/>
                  <a:pt x="68457" y="552551"/>
                </a:cubicBezTo>
                <a:cubicBezTo>
                  <a:pt x="72746" y="555410"/>
                  <a:pt x="78237" y="555811"/>
                  <a:pt x="83127" y="557441"/>
                </a:cubicBezTo>
                <a:cubicBezTo>
                  <a:pt x="88017" y="562331"/>
                  <a:pt x="91752" y="568753"/>
                  <a:pt x="97797" y="572111"/>
                </a:cubicBezTo>
                <a:cubicBezTo>
                  <a:pt x="106808" y="577117"/>
                  <a:pt x="117356" y="578630"/>
                  <a:pt x="127136" y="581890"/>
                </a:cubicBezTo>
                <a:lnTo>
                  <a:pt x="156475" y="591670"/>
                </a:lnTo>
                <a:cubicBezTo>
                  <a:pt x="162995" y="593300"/>
                  <a:pt x="169597" y="594629"/>
                  <a:pt x="176034" y="596560"/>
                </a:cubicBezTo>
                <a:cubicBezTo>
                  <a:pt x="185908" y="599522"/>
                  <a:pt x="195593" y="603080"/>
                  <a:pt x="205373" y="606340"/>
                </a:cubicBezTo>
                <a:lnTo>
                  <a:pt x="234712" y="616119"/>
                </a:lnTo>
                <a:cubicBezTo>
                  <a:pt x="234713" y="616119"/>
                  <a:pt x="264050" y="625898"/>
                  <a:pt x="264051" y="625899"/>
                </a:cubicBezTo>
                <a:cubicBezTo>
                  <a:pt x="268941" y="629159"/>
                  <a:pt x="272924" y="634713"/>
                  <a:pt x="278721" y="635679"/>
                </a:cubicBezTo>
                <a:cubicBezTo>
                  <a:pt x="302891" y="639707"/>
                  <a:pt x="327619" y="638939"/>
                  <a:pt x="352068" y="640569"/>
                </a:cubicBezTo>
                <a:cubicBezTo>
                  <a:pt x="381628" y="647957"/>
                  <a:pt x="365254" y="643333"/>
                  <a:pt x="400967" y="655238"/>
                </a:cubicBezTo>
                <a:lnTo>
                  <a:pt x="415636" y="660128"/>
                </a:lnTo>
                <a:lnTo>
                  <a:pt x="430306" y="665018"/>
                </a:lnTo>
                <a:cubicBezTo>
                  <a:pt x="459645" y="663388"/>
                  <a:pt x="490322" y="669037"/>
                  <a:pt x="518323" y="660128"/>
                </a:cubicBezTo>
                <a:cubicBezTo>
                  <a:pt x="529523" y="656564"/>
                  <a:pt x="537882" y="630789"/>
                  <a:pt x="537882" y="630789"/>
                </a:cubicBezTo>
                <a:cubicBezTo>
                  <a:pt x="539512" y="625899"/>
                  <a:pt x="542772" y="621274"/>
                  <a:pt x="542772" y="616119"/>
                </a:cubicBezTo>
                <a:cubicBezTo>
                  <a:pt x="542772" y="609471"/>
                  <a:pt x="528671" y="567790"/>
                  <a:pt x="528102" y="567221"/>
                </a:cubicBezTo>
                <a:cubicBezTo>
                  <a:pt x="515446" y="554564"/>
                  <a:pt x="499723" y="540758"/>
                  <a:pt x="493874" y="523212"/>
                </a:cubicBezTo>
                <a:lnTo>
                  <a:pt x="484094" y="493873"/>
                </a:lnTo>
                <a:cubicBezTo>
                  <a:pt x="482464" y="488983"/>
                  <a:pt x="480454" y="484204"/>
                  <a:pt x="479204" y="479204"/>
                </a:cubicBezTo>
                <a:cubicBezTo>
                  <a:pt x="477574" y="472684"/>
                  <a:pt x="476245" y="466082"/>
                  <a:pt x="474314" y="459645"/>
                </a:cubicBezTo>
                <a:cubicBezTo>
                  <a:pt x="471352" y="449771"/>
                  <a:pt x="464534" y="430305"/>
                  <a:pt x="464534" y="430305"/>
                </a:cubicBezTo>
                <a:cubicBezTo>
                  <a:pt x="462904" y="407486"/>
                  <a:pt x="463621" y="384377"/>
                  <a:pt x="459645" y="361848"/>
                </a:cubicBezTo>
                <a:cubicBezTo>
                  <a:pt x="458624" y="356060"/>
                  <a:pt x="452493" y="352435"/>
                  <a:pt x="449865" y="347178"/>
                </a:cubicBezTo>
                <a:cubicBezTo>
                  <a:pt x="447560" y="342568"/>
                  <a:pt x="446605" y="337399"/>
                  <a:pt x="444975" y="332509"/>
                </a:cubicBezTo>
                <a:cubicBezTo>
                  <a:pt x="443345" y="319469"/>
                  <a:pt x="442436" y="306319"/>
                  <a:pt x="440085" y="293390"/>
                </a:cubicBezTo>
                <a:cubicBezTo>
                  <a:pt x="439163" y="288319"/>
                  <a:pt x="435590" y="283859"/>
                  <a:pt x="435195" y="278720"/>
                </a:cubicBezTo>
                <a:cubicBezTo>
                  <a:pt x="432317" y="241306"/>
                  <a:pt x="432278" y="203726"/>
                  <a:pt x="430306" y="166254"/>
                </a:cubicBezTo>
                <a:cubicBezTo>
                  <a:pt x="429018" y="141785"/>
                  <a:pt x="428881" y="117164"/>
                  <a:pt x="425416" y="92907"/>
                </a:cubicBezTo>
                <a:cubicBezTo>
                  <a:pt x="421735" y="67143"/>
                  <a:pt x="410162" y="55355"/>
                  <a:pt x="396077" y="34228"/>
                </a:cubicBezTo>
                <a:lnTo>
                  <a:pt x="386297" y="19559"/>
                </a:lnTo>
                <a:cubicBezTo>
                  <a:pt x="383037" y="14669"/>
                  <a:pt x="382093" y="6747"/>
                  <a:pt x="376517" y="4889"/>
                </a:cubicBezTo>
                <a:lnTo>
                  <a:pt x="361848" y="0"/>
                </a:lnTo>
                <a:cubicBezTo>
                  <a:pt x="356958" y="3260"/>
                  <a:pt x="352580" y="7464"/>
                  <a:pt x="347178" y="9779"/>
                </a:cubicBezTo>
                <a:cubicBezTo>
                  <a:pt x="341001" y="12426"/>
                  <a:pt x="327619" y="14669"/>
                  <a:pt x="342288" y="488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EB294DEC-1FBA-4E69-A03A-CAA5F293324B}"/>
              </a:ext>
            </a:extLst>
          </p:cNvPr>
          <p:cNvSpPr/>
          <p:nvPr/>
        </p:nvSpPr>
        <p:spPr bwMode="auto">
          <a:xfrm>
            <a:off x="6750736" y="2522718"/>
            <a:ext cx="303183" cy="146695"/>
          </a:xfrm>
          <a:custGeom>
            <a:avLst/>
            <a:gdLst>
              <a:gd name="connsiteX0" fmla="*/ 190717 w 303183"/>
              <a:gd name="connsiteY0" fmla="*/ 4890 h 146695"/>
              <a:gd name="connsiteX1" fmla="*/ 146708 w 303183"/>
              <a:gd name="connsiteY1" fmla="*/ 9780 h 146695"/>
              <a:gd name="connsiteX2" fmla="*/ 117369 w 303183"/>
              <a:gd name="connsiteY2" fmla="*/ 19559 h 146695"/>
              <a:gd name="connsiteX3" fmla="*/ 68471 w 303183"/>
              <a:gd name="connsiteY3" fmla="*/ 34229 h 146695"/>
              <a:gd name="connsiteX4" fmla="*/ 39132 w 303183"/>
              <a:gd name="connsiteY4" fmla="*/ 44008 h 146695"/>
              <a:gd name="connsiteX5" fmla="*/ 24462 w 303183"/>
              <a:gd name="connsiteY5" fmla="*/ 48898 h 146695"/>
              <a:gd name="connsiteX6" fmla="*/ 14682 w 303183"/>
              <a:gd name="connsiteY6" fmla="*/ 63568 h 146695"/>
              <a:gd name="connsiteX7" fmla="*/ 13 w 303183"/>
              <a:gd name="connsiteY7" fmla="*/ 73347 h 146695"/>
              <a:gd name="connsiteX8" fmla="*/ 9793 w 303183"/>
              <a:gd name="connsiteY8" fmla="*/ 117356 h 146695"/>
              <a:gd name="connsiteX9" fmla="*/ 48911 w 303183"/>
              <a:gd name="connsiteY9" fmla="*/ 141805 h 146695"/>
              <a:gd name="connsiteX10" fmla="*/ 63581 w 303183"/>
              <a:gd name="connsiteY10" fmla="*/ 146695 h 146695"/>
              <a:gd name="connsiteX11" fmla="*/ 122259 w 303183"/>
              <a:gd name="connsiteY11" fmla="*/ 141805 h 146695"/>
              <a:gd name="connsiteX12" fmla="*/ 151598 w 303183"/>
              <a:gd name="connsiteY12" fmla="*/ 127136 h 146695"/>
              <a:gd name="connsiteX13" fmla="*/ 180937 w 303183"/>
              <a:gd name="connsiteY13" fmla="*/ 117356 h 146695"/>
              <a:gd name="connsiteX14" fmla="*/ 210276 w 303183"/>
              <a:gd name="connsiteY14" fmla="*/ 107576 h 146695"/>
              <a:gd name="connsiteX15" fmla="*/ 224946 w 303183"/>
              <a:gd name="connsiteY15" fmla="*/ 102687 h 146695"/>
              <a:gd name="connsiteX16" fmla="*/ 244505 w 303183"/>
              <a:gd name="connsiteY16" fmla="*/ 92907 h 146695"/>
              <a:gd name="connsiteX17" fmla="*/ 259174 w 303183"/>
              <a:gd name="connsiteY17" fmla="*/ 88017 h 146695"/>
              <a:gd name="connsiteX18" fmla="*/ 288514 w 303183"/>
              <a:gd name="connsiteY18" fmla="*/ 73347 h 146695"/>
              <a:gd name="connsiteX19" fmla="*/ 303183 w 303183"/>
              <a:gd name="connsiteY19" fmla="*/ 44008 h 146695"/>
              <a:gd name="connsiteX20" fmla="*/ 298293 w 303183"/>
              <a:gd name="connsiteY20" fmla="*/ 29339 h 146695"/>
              <a:gd name="connsiteX21" fmla="*/ 288514 w 303183"/>
              <a:gd name="connsiteY21" fmla="*/ 14669 h 146695"/>
              <a:gd name="connsiteX22" fmla="*/ 259174 w 303183"/>
              <a:gd name="connsiteY22" fmla="*/ 4890 h 146695"/>
              <a:gd name="connsiteX23" fmla="*/ 244505 w 303183"/>
              <a:gd name="connsiteY23" fmla="*/ 0 h 146695"/>
              <a:gd name="connsiteX24" fmla="*/ 220056 w 303183"/>
              <a:gd name="connsiteY24" fmla="*/ 4890 h 146695"/>
              <a:gd name="connsiteX25" fmla="*/ 190717 w 303183"/>
              <a:gd name="connsiteY25" fmla="*/ 4890 h 14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03183" h="146695">
                <a:moveTo>
                  <a:pt x="190717" y="4890"/>
                </a:moveTo>
                <a:cubicBezTo>
                  <a:pt x="178493" y="5705"/>
                  <a:pt x="161181" y="6885"/>
                  <a:pt x="146708" y="9780"/>
                </a:cubicBezTo>
                <a:cubicBezTo>
                  <a:pt x="136600" y="11802"/>
                  <a:pt x="127370" y="17059"/>
                  <a:pt x="117369" y="19559"/>
                </a:cubicBezTo>
                <a:cubicBezTo>
                  <a:pt x="87808" y="26950"/>
                  <a:pt x="104187" y="22323"/>
                  <a:pt x="68471" y="34229"/>
                </a:cubicBezTo>
                <a:lnTo>
                  <a:pt x="39132" y="44008"/>
                </a:lnTo>
                <a:lnTo>
                  <a:pt x="24462" y="48898"/>
                </a:lnTo>
                <a:cubicBezTo>
                  <a:pt x="21202" y="53788"/>
                  <a:pt x="18838" y="59412"/>
                  <a:pt x="14682" y="63568"/>
                </a:cubicBezTo>
                <a:cubicBezTo>
                  <a:pt x="10527" y="67723"/>
                  <a:pt x="1627" y="67696"/>
                  <a:pt x="13" y="73347"/>
                </a:cubicBezTo>
                <a:cubicBezTo>
                  <a:pt x="-385" y="74740"/>
                  <a:pt x="8228" y="113705"/>
                  <a:pt x="9793" y="117356"/>
                </a:cubicBezTo>
                <a:cubicBezTo>
                  <a:pt x="18834" y="138452"/>
                  <a:pt x="25321" y="133942"/>
                  <a:pt x="48911" y="141805"/>
                </a:cubicBezTo>
                <a:lnTo>
                  <a:pt x="63581" y="146695"/>
                </a:lnTo>
                <a:cubicBezTo>
                  <a:pt x="83140" y="145065"/>
                  <a:pt x="102804" y="144399"/>
                  <a:pt x="122259" y="141805"/>
                </a:cubicBezTo>
                <a:cubicBezTo>
                  <a:pt x="141362" y="139258"/>
                  <a:pt x="133941" y="134983"/>
                  <a:pt x="151598" y="127136"/>
                </a:cubicBezTo>
                <a:cubicBezTo>
                  <a:pt x="161018" y="122949"/>
                  <a:pt x="171157" y="120616"/>
                  <a:pt x="180937" y="117356"/>
                </a:cubicBezTo>
                <a:lnTo>
                  <a:pt x="210276" y="107576"/>
                </a:lnTo>
                <a:cubicBezTo>
                  <a:pt x="215166" y="105946"/>
                  <a:pt x="220336" y="104992"/>
                  <a:pt x="224946" y="102687"/>
                </a:cubicBezTo>
                <a:cubicBezTo>
                  <a:pt x="231466" y="99427"/>
                  <a:pt x="237805" y="95779"/>
                  <a:pt x="244505" y="92907"/>
                </a:cubicBezTo>
                <a:cubicBezTo>
                  <a:pt x="249242" y="90877"/>
                  <a:pt x="254564" y="90322"/>
                  <a:pt x="259174" y="88017"/>
                </a:cubicBezTo>
                <a:cubicBezTo>
                  <a:pt x="297088" y="69059"/>
                  <a:pt x="251644" y="85637"/>
                  <a:pt x="288514" y="73347"/>
                </a:cubicBezTo>
                <a:cubicBezTo>
                  <a:pt x="293458" y="65930"/>
                  <a:pt x="303183" y="54130"/>
                  <a:pt x="303183" y="44008"/>
                </a:cubicBezTo>
                <a:cubicBezTo>
                  <a:pt x="303183" y="38854"/>
                  <a:pt x="300598" y="33949"/>
                  <a:pt x="298293" y="29339"/>
                </a:cubicBezTo>
                <a:cubicBezTo>
                  <a:pt x="295665" y="24083"/>
                  <a:pt x="293498" y="17784"/>
                  <a:pt x="288514" y="14669"/>
                </a:cubicBezTo>
                <a:cubicBezTo>
                  <a:pt x="279772" y="9205"/>
                  <a:pt x="268954" y="8150"/>
                  <a:pt x="259174" y="4890"/>
                </a:cubicBezTo>
                <a:lnTo>
                  <a:pt x="244505" y="0"/>
                </a:lnTo>
                <a:lnTo>
                  <a:pt x="220056" y="4890"/>
                </a:lnTo>
                <a:cubicBezTo>
                  <a:pt x="191688" y="10048"/>
                  <a:pt x="202941" y="4075"/>
                  <a:pt x="190717" y="4890"/>
                </a:cubicBezTo>
                <a:close/>
              </a:path>
            </a:pathLst>
          </a:custGeom>
          <a:solidFill>
            <a:schemeClr val="accent1">
              <a:alpha val="27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657B58E7-EBEE-4487-AA93-63442D2FB72F}"/>
              </a:ext>
            </a:extLst>
          </p:cNvPr>
          <p:cNvSpPr/>
          <p:nvPr/>
        </p:nvSpPr>
        <p:spPr bwMode="auto">
          <a:xfrm>
            <a:off x="7283741" y="2424921"/>
            <a:ext cx="388084" cy="229823"/>
          </a:xfrm>
          <a:custGeom>
            <a:avLst/>
            <a:gdLst>
              <a:gd name="connsiteX0" fmla="*/ 0 w 388084"/>
              <a:gd name="connsiteY0" fmla="*/ 68458 h 229823"/>
              <a:gd name="connsiteX1" fmla="*/ 24450 w 388084"/>
              <a:gd name="connsiteY1" fmla="*/ 88017 h 229823"/>
              <a:gd name="connsiteX2" fmla="*/ 34229 w 388084"/>
              <a:gd name="connsiteY2" fmla="*/ 102687 h 229823"/>
              <a:gd name="connsiteX3" fmla="*/ 63568 w 388084"/>
              <a:gd name="connsiteY3" fmla="*/ 122246 h 229823"/>
              <a:gd name="connsiteX4" fmla="*/ 73348 w 388084"/>
              <a:gd name="connsiteY4" fmla="*/ 136916 h 229823"/>
              <a:gd name="connsiteX5" fmla="*/ 102687 w 388084"/>
              <a:gd name="connsiteY5" fmla="*/ 156475 h 229823"/>
              <a:gd name="connsiteX6" fmla="*/ 141806 w 388084"/>
              <a:gd name="connsiteY6" fmla="*/ 190704 h 229823"/>
              <a:gd name="connsiteX7" fmla="*/ 171145 w 388084"/>
              <a:gd name="connsiteY7" fmla="*/ 210263 h 229823"/>
              <a:gd name="connsiteX8" fmla="*/ 185814 w 388084"/>
              <a:gd name="connsiteY8" fmla="*/ 215153 h 229823"/>
              <a:gd name="connsiteX9" fmla="*/ 215153 w 388084"/>
              <a:gd name="connsiteY9" fmla="*/ 229823 h 229823"/>
              <a:gd name="connsiteX10" fmla="*/ 249382 w 388084"/>
              <a:gd name="connsiteY10" fmla="*/ 224933 h 229823"/>
              <a:gd name="connsiteX11" fmla="*/ 283611 w 388084"/>
              <a:gd name="connsiteY11" fmla="*/ 215153 h 229823"/>
              <a:gd name="connsiteX12" fmla="*/ 278721 w 388084"/>
              <a:gd name="connsiteY12" fmla="*/ 190704 h 229823"/>
              <a:gd name="connsiteX13" fmla="*/ 278721 w 388084"/>
              <a:gd name="connsiteY13" fmla="*/ 132026 h 229823"/>
              <a:gd name="connsiteX14" fmla="*/ 317840 w 388084"/>
              <a:gd name="connsiteY14" fmla="*/ 117356 h 229823"/>
              <a:gd name="connsiteX15" fmla="*/ 347179 w 388084"/>
              <a:gd name="connsiteY15" fmla="*/ 107577 h 229823"/>
              <a:gd name="connsiteX16" fmla="*/ 361849 w 388084"/>
              <a:gd name="connsiteY16" fmla="*/ 102687 h 229823"/>
              <a:gd name="connsiteX17" fmla="*/ 376518 w 388084"/>
              <a:gd name="connsiteY17" fmla="*/ 92907 h 229823"/>
              <a:gd name="connsiteX18" fmla="*/ 381408 w 388084"/>
              <a:gd name="connsiteY18" fmla="*/ 44009 h 229823"/>
              <a:gd name="connsiteX19" fmla="*/ 366738 w 388084"/>
              <a:gd name="connsiteY19" fmla="*/ 39119 h 229823"/>
              <a:gd name="connsiteX20" fmla="*/ 342289 w 388084"/>
              <a:gd name="connsiteY20" fmla="*/ 34229 h 229823"/>
              <a:gd name="connsiteX21" fmla="*/ 288501 w 388084"/>
              <a:gd name="connsiteY21" fmla="*/ 29339 h 229823"/>
              <a:gd name="connsiteX22" fmla="*/ 254272 w 388084"/>
              <a:gd name="connsiteY22" fmla="*/ 19559 h 229823"/>
              <a:gd name="connsiteX23" fmla="*/ 239603 w 388084"/>
              <a:gd name="connsiteY23" fmla="*/ 14670 h 229823"/>
              <a:gd name="connsiteX24" fmla="*/ 205374 w 388084"/>
              <a:gd name="connsiteY24" fmla="*/ 9780 h 229823"/>
              <a:gd name="connsiteX25" fmla="*/ 166255 w 388084"/>
              <a:gd name="connsiteY25" fmla="*/ 0 h 229823"/>
              <a:gd name="connsiteX26" fmla="*/ 73348 w 388084"/>
              <a:gd name="connsiteY26" fmla="*/ 9780 h 229823"/>
              <a:gd name="connsiteX27" fmla="*/ 44009 w 388084"/>
              <a:gd name="connsiteY27" fmla="*/ 19559 h 229823"/>
              <a:gd name="connsiteX28" fmla="*/ 14670 w 388084"/>
              <a:gd name="connsiteY28" fmla="*/ 39119 h 229823"/>
              <a:gd name="connsiteX29" fmla="*/ 0 w 388084"/>
              <a:gd name="connsiteY29" fmla="*/ 68458 h 22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88084" h="229823">
                <a:moveTo>
                  <a:pt x="0" y="68458"/>
                </a:moveTo>
                <a:cubicBezTo>
                  <a:pt x="8150" y="74978"/>
                  <a:pt x="17070" y="80637"/>
                  <a:pt x="24450" y="88017"/>
                </a:cubicBezTo>
                <a:cubicBezTo>
                  <a:pt x="28606" y="92173"/>
                  <a:pt x="29806" y="98817"/>
                  <a:pt x="34229" y="102687"/>
                </a:cubicBezTo>
                <a:cubicBezTo>
                  <a:pt x="43074" y="110427"/>
                  <a:pt x="63568" y="122246"/>
                  <a:pt x="63568" y="122246"/>
                </a:cubicBezTo>
                <a:cubicBezTo>
                  <a:pt x="66828" y="127136"/>
                  <a:pt x="68925" y="133046"/>
                  <a:pt x="73348" y="136916"/>
                </a:cubicBezTo>
                <a:cubicBezTo>
                  <a:pt x="82194" y="144656"/>
                  <a:pt x="102687" y="156475"/>
                  <a:pt x="102687" y="156475"/>
                </a:cubicBezTo>
                <a:cubicBezTo>
                  <a:pt x="118987" y="180924"/>
                  <a:pt x="107577" y="167884"/>
                  <a:pt x="141806" y="190704"/>
                </a:cubicBezTo>
                <a:lnTo>
                  <a:pt x="171145" y="210263"/>
                </a:lnTo>
                <a:cubicBezTo>
                  <a:pt x="176035" y="211893"/>
                  <a:pt x="181204" y="212848"/>
                  <a:pt x="185814" y="215153"/>
                </a:cubicBezTo>
                <a:cubicBezTo>
                  <a:pt x="223730" y="234112"/>
                  <a:pt x="178283" y="217532"/>
                  <a:pt x="215153" y="229823"/>
                </a:cubicBezTo>
                <a:cubicBezTo>
                  <a:pt x="226563" y="228193"/>
                  <a:pt x="238042" y="226995"/>
                  <a:pt x="249382" y="224933"/>
                </a:cubicBezTo>
                <a:cubicBezTo>
                  <a:pt x="262892" y="222477"/>
                  <a:pt x="271041" y="219343"/>
                  <a:pt x="283611" y="215153"/>
                </a:cubicBezTo>
                <a:cubicBezTo>
                  <a:pt x="281981" y="207003"/>
                  <a:pt x="280737" y="198767"/>
                  <a:pt x="278721" y="190704"/>
                </a:cubicBezTo>
                <a:cubicBezTo>
                  <a:pt x="272345" y="165199"/>
                  <a:pt x="264153" y="172087"/>
                  <a:pt x="278721" y="132026"/>
                </a:cubicBezTo>
                <a:cubicBezTo>
                  <a:pt x="282781" y="120862"/>
                  <a:pt x="312412" y="118836"/>
                  <a:pt x="317840" y="117356"/>
                </a:cubicBezTo>
                <a:cubicBezTo>
                  <a:pt x="327785" y="114644"/>
                  <a:pt x="337399" y="110837"/>
                  <a:pt x="347179" y="107577"/>
                </a:cubicBezTo>
                <a:lnTo>
                  <a:pt x="361849" y="102687"/>
                </a:lnTo>
                <a:cubicBezTo>
                  <a:pt x="366739" y="99427"/>
                  <a:pt x="372362" y="97063"/>
                  <a:pt x="376518" y="92907"/>
                </a:cubicBezTo>
                <a:cubicBezTo>
                  <a:pt x="390525" y="78900"/>
                  <a:pt x="391379" y="63950"/>
                  <a:pt x="381408" y="44009"/>
                </a:cubicBezTo>
                <a:cubicBezTo>
                  <a:pt x="379103" y="39399"/>
                  <a:pt x="371739" y="40369"/>
                  <a:pt x="366738" y="39119"/>
                </a:cubicBezTo>
                <a:cubicBezTo>
                  <a:pt x="358675" y="37103"/>
                  <a:pt x="350536" y="35260"/>
                  <a:pt x="342289" y="34229"/>
                </a:cubicBezTo>
                <a:cubicBezTo>
                  <a:pt x="324425" y="31996"/>
                  <a:pt x="306430" y="30969"/>
                  <a:pt x="288501" y="29339"/>
                </a:cubicBezTo>
                <a:cubicBezTo>
                  <a:pt x="253341" y="17619"/>
                  <a:pt x="297233" y="31833"/>
                  <a:pt x="254272" y="19559"/>
                </a:cubicBezTo>
                <a:cubicBezTo>
                  <a:pt x="249316" y="18143"/>
                  <a:pt x="244657" y="15681"/>
                  <a:pt x="239603" y="14670"/>
                </a:cubicBezTo>
                <a:cubicBezTo>
                  <a:pt x="228301" y="12410"/>
                  <a:pt x="216743" y="11675"/>
                  <a:pt x="205374" y="9780"/>
                </a:cubicBezTo>
                <a:cubicBezTo>
                  <a:pt x="181772" y="5846"/>
                  <a:pt x="185150" y="6298"/>
                  <a:pt x="166255" y="0"/>
                </a:cubicBezTo>
                <a:cubicBezTo>
                  <a:pt x="150573" y="1307"/>
                  <a:pt x="95014" y="4780"/>
                  <a:pt x="73348" y="9780"/>
                </a:cubicBezTo>
                <a:cubicBezTo>
                  <a:pt x="63303" y="12098"/>
                  <a:pt x="44009" y="19559"/>
                  <a:pt x="44009" y="19559"/>
                </a:cubicBezTo>
                <a:cubicBezTo>
                  <a:pt x="34229" y="26079"/>
                  <a:pt x="18387" y="27968"/>
                  <a:pt x="14670" y="39119"/>
                </a:cubicBezTo>
                <a:lnTo>
                  <a:pt x="0" y="68458"/>
                </a:lnTo>
                <a:close/>
              </a:path>
            </a:pathLst>
          </a:custGeom>
          <a:solidFill>
            <a:schemeClr val="accent1">
              <a:alpha val="33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7ADBA0A3-B7A5-4C2E-9806-0FC6C31920F1}"/>
              </a:ext>
            </a:extLst>
          </p:cNvPr>
          <p:cNvSpPr txBox="1"/>
          <p:nvPr/>
        </p:nvSpPr>
        <p:spPr>
          <a:xfrm>
            <a:off x="1271948" y="3795886"/>
            <a:ext cx="1584088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Obervinschgau</a:t>
            </a:r>
          </a:p>
          <a:p>
            <a:pPr algn="ctr"/>
            <a:r>
              <a:rPr lang="de-DE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Alta Val </a:t>
            </a:r>
            <a:r>
              <a:rPr lang="de-DE" sz="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Venosta</a:t>
            </a:r>
            <a:endParaRPr lang="de-DE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de-DE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de-DE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Arbeiten erfolgen am</a:t>
            </a:r>
          </a:p>
          <a:p>
            <a:pPr algn="ctr"/>
            <a:r>
              <a:rPr lang="de-DE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20. und 21. Oktober</a:t>
            </a:r>
          </a:p>
          <a:p>
            <a:pPr algn="ctr"/>
            <a:r>
              <a:rPr lang="de-DE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de-DE" sz="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lavori</a:t>
            </a:r>
            <a:r>
              <a:rPr lang="de-DE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verranno</a:t>
            </a:r>
            <a:r>
              <a:rPr lang="de-DE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eseguiti</a:t>
            </a:r>
            <a:r>
              <a:rPr lang="de-DE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</a:t>
            </a:r>
            <a:endParaRPr lang="de-DE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de-DE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 e 21 </a:t>
            </a:r>
            <a:r>
              <a:rPr lang="de-DE" sz="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ottobre</a:t>
            </a:r>
            <a:endParaRPr lang="de-DE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DC90154C-1E74-4D95-98AC-FBBDC278929A}"/>
              </a:ext>
            </a:extLst>
          </p:cNvPr>
          <p:cNvSpPr txBox="1"/>
          <p:nvPr/>
        </p:nvSpPr>
        <p:spPr>
          <a:xfrm>
            <a:off x="4053483" y="1929927"/>
            <a:ext cx="1584088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Wipptal</a:t>
            </a:r>
            <a:endParaRPr lang="de-DE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de-DE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Alta Valle </a:t>
            </a:r>
            <a:r>
              <a:rPr lang="de-DE" sz="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Isarco</a:t>
            </a:r>
            <a:endParaRPr lang="de-DE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de-DE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de-DE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Arbeiten erfolgen am</a:t>
            </a:r>
          </a:p>
          <a:p>
            <a:pPr algn="ctr"/>
            <a:r>
              <a:rPr lang="de-DE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20. Oktober</a:t>
            </a:r>
          </a:p>
          <a:p>
            <a:pPr algn="ctr"/>
            <a:r>
              <a:rPr lang="de-DE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de-DE" sz="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lavori</a:t>
            </a:r>
            <a:r>
              <a:rPr lang="de-DE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verranno</a:t>
            </a:r>
            <a:r>
              <a:rPr lang="de-DE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eseguiti</a:t>
            </a:r>
            <a:r>
              <a:rPr lang="de-DE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</a:t>
            </a:r>
            <a:endParaRPr lang="de-DE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de-DE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 </a:t>
            </a:r>
            <a:r>
              <a:rPr lang="de-DE" sz="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ottobre</a:t>
            </a:r>
            <a:endParaRPr lang="de-DE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648345AF-5154-437D-842A-8C91848877DD}"/>
              </a:ext>
            </a:extLst>
          </p:cNvPr>
          <p:cNvSpPr txBox="1"/>
          <p:nvPr/>
        </p:nvSpPr>
        <p:spPr>
          <a:xfrm>
            <a:off x="6261875" y="2971402"/>
            <a:ext cx="1584088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Pustertal</a:t>
            </a:r>
          </a:p>
          <a:p>
            <a:pPr algn="ctr"/>
            <a:r>
              <a:rPr lang="de-DE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 </a:t>
            </a:r>
            <a:r>
              <a:rPr lang="de-DE" sz="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Pusteria</a:t>
            </a:r>
            <a:endParaRPr lang="de-DE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de-DE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de-DE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Arbeiten erfolgen am</a:t>
            </a:r>
          </a:p>
          <a:p>
            <a:pPr algn="ctr"/>
            <a:r>
              <a:rPr lang="de-DE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21. Oktober</a:t>
            </a:r>
          </a:p>
          <a:p>
            <a:pPr algn="ctr"/>
            <a:r>
              <a:rPr lang="de-DE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de-DE" sz="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lavori</a:t>
            </a:r>
            <a:r>
              <a:rPr lang="de-DE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verranno</a:t>
            </a:r>
            <a:r>
              <a:rPr lang="de-DE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eseguiti</a:t>
            </a:r>
            <a:r>
              <a:rPr lang="de-DE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</a:t>
            </a:r>
            <a:endParaRPr lang="de-DE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de-DE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 </a:t>
            </a:r>
            <a:r>
              <a:rPr lang="de-DE" sz="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ottobre</a:t>
            </a:r>
            <a:endParaRPr lang="de-DE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FDA08D4-AB9C-422E-A1E0-F15F5964B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835" y="868595"/>
            <a:ext cx="7096844" cy="407223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919028" y="258440"/>
            <a:ext cx="8189475" cy="60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defTabSz="7620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de-DE" altLang="de-DE" sz="14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RAS wechselt von Kanal 51 auf 21</a:t>
            </a:r>
          </a:p>
          <a:p>
            <a:pPr algn="ctr">
              <a:buNone/>
            </a:pPr>
            <a:r>
              <a:rPr lang="de-DE" altLang="de-DE" sz="14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RAS </a:t>
            </a:r>
            <a:r>
              <a:rPr lang="de-DE" altLang="de-DE" sz="1400" b="1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cambia</a:t>
            </a:r>
            <a:r>
              <a:rPr lang="de-DE" altLang="de-DE" sz="14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 </a:t>
            </a:r>
            <a:r>
              <a:rPr lang="de-DE" altLang="de-DE" sz="1400" b="1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canale</a:t>
            </a:r>
            <a:r>
              <a:rPr lang="de-DE" altLang="de-DE" sz="14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51 a 21</a:t>
            </a:r>
          </a:p>
          <a:p>
            <a:pPr algn="ctr">
              <a:buFontTx/>
              <a:buNone/>
            </a:pPr>
            <a:endParaRPr lang="de-DE" altLang="de-DE" sz="1400" b="1" dirty="0">
              <a:solidFill>
                <a:srgbClr val="FF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7" descr="R:\verwaltung\Formul\Logos RAS\RAS_Logo_RGB_Orang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29" y="112003"/>
            <a:ext cx="648071" cy="61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8F8DC10F-E28E-4EBC-912F-A2AFEFFA3181}"/>
              </a:ext>
            </a:extLst>
          </p:cNvPr>
          <p:cNvSpPr/>
          <p:nvPr/>
        </p:nvSpPr>
        <p:spPr bwMode="auto">
          <a:xfrm>
            <a:off x="1772892" y="1896254"/>
            <a:ext cx="737204" cy="1775576"/>
          </a:xfrm>
          <a:custGeom>
            <a:avLst/>
            <a:gdLst>
              <a:gd name="connsiteX0" fmla="*/ 48899 w 737204"/>
              <a:gd name="connsiteY0" fmla="*/ 69022 h 1775576"/>
              <a:gd name="connsiteX1" fmla="*/ 48899 w 737204"/>
              <a:gd name="connsiteY1" fmla="*/ 69022 h 1775576"/>
              <a:gd name="connsiteX2" fmla="*/ 73348 w 737204"/>
              <a:gd name="connsiteY2" fmla="*/ 103251 h 1775576"/>
              <a:gd name="connsiteX3" fmla="*/ 83128 w 737204"/>
              <a:gd name="connsiteY3" fmla="*/ 132590 h 1775576"/>
              <a:gd name="connsiteX4" fmla="*/ 88017 w 737204"/>
              <a:gd name="connsiteY4" fmla="*/ 152149 h 1775576"/>
              <a:gd name="connsiteX5" fmla="*/ 107577 w 737204"/>
              <a:gd name="connsiteY5" fmla="*/ 181488 h 1775576"/>
              <a:gd name="connsiteX6" fmla="*/ 112467 w 737204"/>
              <a:gd name="connsiteY6" fmla="*/ 201048 h 1775576"/>
              <a:gd name="connsiteX7" fmla="*/ 122246 w 737204"/>
              <a:gd name="connsiteY7" fmla="*/ 230387 h 1775576"/>
              <a:gd name="connsiteX8" fmla="*/ 127136 w 737204"/>
              <a:gd name="connsiteY8" fmla="*/ 245056 h 1775576"/>
              <a:gd name="connsiteX9" fmla="*/ 132026 w 737204"/>
              <a:gd name="connsiteY9" fmla="*/ 264616 h 1775576"/>
              <a:gd name="connsiteX10" fmla="*/ 136916 w 737204"/>
              <a:gd name="connsiteY10" fmla="*/ 293955 h 1775576"/>
              <a:gd name="connsiteX11" fmla="*/ 141806 w 737204"/>
              <a:gd name="connsiteY11" fmla="*/ 308624 h 1775576"/>
              <a:gd name="connsiteX12" fmla="*/ 146695 w 737204"/>
              <a:gd name="connsiteY12" fmla="*/ 342853 h 1775576"/>
              <a:gd name="connsiteX13" fmla="*/ 151585 w 737204"/>
              <a:gd name="connsiteY13" fmla="*/ 381972 h 1775576"/>
              <a:gd name="connsiteX14" fmla="*/ 156475 w 737204"/>
              <a:gd name="connsiteY14" fmla="*/ 406421 h 1775576"/>
              <a:gd name="connsiteX15" fmla="*/ 166255 w 737204"/>
              <a:gd name="connsiteY15" fmla="*/ 504218 h 1775576"/>
              <a:gd name="connsiteX16" fmla="*/ 176035 w 737204"/>
              <a:gd name="connsiteY16" fmla="*/ 533557 h 1775576"/>
              <a:gd name="connsiteX17" fmla="*/ 180924 w 737204"/>
              <a:gd name="connsiteY17" fmla="*/ 548226 h 1775576"/>
              <a:gd name="connsiteX18" fmla="*/ 185814 w 737204"/>
              <a:gd name="connsiteY18" fmla="*/ 562896 h 1775576"/>
              <a:gd name="connsiteX19" fmla="*/ 195594 w 737204"/>
              <a:gd name="connsiteY19" fmla="*/ 699811 h 1775576"/>
              <a:gd name="connsiteX20" fmla="*/ 205374 w 737204"/>
              <a:gd name="connsiteY20" fmla="*/ 729151 h 1775576"/>
              <a:gd name="connsiteX21" fmla="*/ 210263 w 737204"/>
              <a:gd name="connsiteY21" fmla="*/ 758490 h 1775576"/>
              <a:gd name="connsiteX22" fmla="*/ 215153 w 737204"/>
              <a:gd name="connsiteY22" fmla="*/ 773159 h 1775576"/>
              <a:gd name="connsiteX23" fmla="*/ 210263 w 737204"/>
              <a:gd name="connsiteY23" fmla="*/ 831837 h 1775576"/>
              <a:gd name="connsiteX24" fmla="*/ 185814 w 737204"/>
              <a:gd name="connsiteY24" fmla="*/ 856286 h 1775576"/>
              <a:gd name="connsiteX25" fmla="*/ 171145 w 737204"/>
              <a:gd name="connsiteY25" fmla="*/ 870956 h 1775576"/>
              <a:gd name="connsiteX26" fmla="*/ 141806 w 737204"/>
              <a:gd name="connsiteY26" fmla="*/ 885625 h 1775576"/>
              <a:gd name="connsiteX27" fmla="*/ 112467 w 737204"/>
              <a:gd name="connsiteY27" fmla="*/ 905185 h 1775576"/>
              <a:gd name="connsiteX28" fmla="*/ 83128 w 737204"/>
              <a:gd name="connsiteY28" fmla="*/ 929634 h 1775576"/>
              <a:gd name="connsiteX29" fmla="*/ 68458 w 737204"/>
              <a:gd name="connsiteY29" fmla="*/ 934524 h 1775576"/>
              <a:gd name="connsiteX30" fmla="*/ 24449 w 737204"/>
              <a:gd name="connsiteY30" fmla="*/ 958973 h 1775576"/>
              <a:gd name="connsiteX31" fmla="*/ 0 w 737204"/>
              <a:gd name="connsiteY31" fmla="*/ 1002982 h 1775576"/>
              <a:gd name="connsiteX32" fmla="*/ 14670 w 737204"/>
              <a:gd name="connsiteY32" fmla="*/ 1046990 h 1775576"/>
              <a:gd name="connsiteX33" fmla="*/ 29339 w 737204"/>
              <a:gd name="connsiteY33" fmla="*/ 1056770 h 1775576"/>
              <a:gd name="connsiteX34" fmla="*/ 53789 w 737204"/>
              <a:gd name="connsiteY34" fmla="*/ 1076329 h 1775576"/>
              <a:gd name="connsiteX35" fmla="*/ 63568 w 737204"/>
              <a:gd name="connsiteY35" fmla="*/ 1090999 h 1775576"/>
              <a:gd name="connsiteX36" fmla="*/ 92907 w 737204"/>
              <a:gd name="connsiteY36" fmla="*/ 1115448 h 1775576"/>
              <a:gd name="connsiteX37" fmla="*/ 102687 w 737204"/>
              <a:gd name="connsiteY37" fmla="*/ 1130117 h 1775576"/>
              <a:gd name="connsiteX38" fmla="*/ 102687 w 737204"/>
              <a:gd name="connsiteY38" fmla="*/ 1237694 h 1775576"/>
              <a:gd name="connsiteX39" fmla="*/ 97797 w 737204"/>
              <a:gd name="connsiteY39" fmla="*/ 1286592 h 1775576"/>
              <a:gd name="connsiteX40" fmla="*/ 88017 w 737204"/>
              <a:gd name="connsiteY40" fmla="*/ 1335491 h 1775576"/>
              <a:gd name="connsiteX41" fmla="*/ 78238 w 737204"/>
              <a:gd name="connsiteY41" fmla="*/ 1364830 h 1775576"/>
              <a:gd name="connsiteX42" fmla="*/ 68458 w 737204"/>
              <a:gd name="connsiteY42" fmla="*/ 1379499 h 1775576"/>
              <a:gd name="connsiteX43" fmla="*/ 58678 w 737204"/>
              <a:gd name="connsiteY43" fmla="*/ 1418618 h 1775576"/>
              <a:gd name="connsiteX44" fmla="*/ 48899 w 737204"/>
              <a:gd name="connsiteY44" fmla="*/ 1447957 h 1775576"/>
              <a:gd name="connsiteX45" fmla="*/ 39119 w 737204"/>
              <a:gd name="connsiteY45" fmla="*/ 1462626 h 1775576"/>
              <a:gd name="connsiteX46" fmla="*/ 34229 w 737204"/>
              <a:gd name="connsiteY46" fmla="*/ 1477296 h 1775576"/>
              <a:gd name="connsiteX47" fmla="*/ 24449 w 737204"/>
              <a:gd name="connsiteY47" fmla="*/ 1516415 h 1775576"/>
              <a:gd name="connsiteX48" fmla="*/ 14670 w 737204"/>
              <a:gd name="connsiteY48" fmla="*/ 1545754 h 1775576"/>
              <a:gd name="connsiteX49" fmla="*/ 9780 w 737204"/>
              <a:gd name="connsiteY49" fmla="*/ 1560423 h 1775576"/>
              <a:gd name="connsiteX50" fmla="*/ 14670 w 737204"/>
              <a:gd name="connsiteY50" fmla="*/ 1599542 h 1775576"/>
              <a:gd name="connsiteX51" fmla="*/ 19560 w 737204"/>
              <a:gd name="connsiteY51" fmla="*/ 1614211 h 1775576"/>
              <a:gd name="connsiteX52" fmla="*/ 34229 w 737204"/>
              <a:gd name="connsiteY52" fmla="*/ 1623991 h 1775576"/>
              <a:gd name="connsiteX53" fmla="*/ 48899 w 737204"/>
              <a:gd name="connsiteY53" fmla="*/ 1638661 h 1775576"/>
              <a:gd name="connsiteX54" fmla="*/ 78238 w 737204"/>
              <a:gd name="connsiteY54" fmla="*/ 1653330 h 1775576"/>
              <a:gd name="connsiteX55" fmla="*/ 92907 w 737204"/>
              <a:gd name="connsiteY55" fmla="*/ 1663110 h 1775576"/>
              <a:gd name="connsiteX56" fmla="*/ 107577 w 737204"/>
              <a:gd name="connsiteY56" fmla="*/ 1668000 h 1775576"/>
              <a:gd name="connsiteX57" fmla="*/ 146695 w 737204"/>
              <a:gd name="connsiteY57" fmla="*/ 1702229 h 1775576"/>
              <a:gd name="connsiteX58" fmla="*/ 176035 w 737204"/>
              <a:gd name="connsiteY58" fmla="*/ 1712008 h 1775576"/>
              <a:gd name="connsiteX59" fmla="*/ 190704 w 737204"/>
              <a:gd name="connsiteY59" fmla="*/ 1716898 h 1775576"/>
              <a:gd name="connsiteX60" fmla="*/ 249382 w 737204"/>
              <a:gd name="connsiteY60" fmla="*/ 1726678 h 1775576"/>
              <a:gd name="connsiteX61" fmla="*/ 264052 w 737204"/>
              <a:gd name="connsiteY61" fmla="*/ 1731568 h 1775576"/>
              <a:gd name="connsiteX62" fmla="*/ 283611 w 737204"/>
              <a:gd name="connsiteY62" fmla="*/ 1736457 h 1775576"/>
              <a:gd name="connsiteX63" fmla="*/ 298280 w 737204"/>
              <a:gd name="connsiteY63" fmla="*/ 1741347 h 1775576"/>
              <a:gd name="connsiteX64" fmla="*/ 317840 w 737204"/>
              <a:gd name="connsiteY64" fmla="*/ 1751127 h 1775576"/>
              <a:gd name="connsiteX65" fmla="*/ 342289 w 737204"/>
              <a:gd name="connsiteY65" fmla="*/ 1756017 h 1775576"/>
              <a:gd name="connsiteX66" fmla="*/ 371628 w 737204"/>
              <a:gd name="connsiteY66" fmla="*/ 1765796 h 1775576"/>
              <a:gd name="connsiteX67" fmla="*/ 386298 w 737204"/>
              <a:gd name="connsiteY67" fmla="*/ 1770686 h 1775576"/>
              <a:gd name="connsiteX68" fmla="*/ 400967 w 737204"/>
              <a:gd name="connsiteY68" fmla="*/ 1775576 h 1775576"/>
              <a:gd name="connsiteX69" fmla="*/ 430306 w 737204"/>
              <a:gd name="connsiteY69" fmla="*/ 1770686 h 1775576"/>
              <a:gd name="connsiteX70" fmla="*/ 449866 w 737204"/>
              <a:gd name="connsiteY70" fmla="*/ 1741347 h 1775576"/>
              <a:gd name="connsiteX71" fmla="*/ 459645 w 737204"/>
              <a:gd name="connsiteY71" fmla="*/ 1702229 h 1775576"/>
              <a:gd name="connsiteX72" fmla="*/ 469425 w 737204"/>
              <a:gd name="connsiteY72" fmla="*/ 1687559 h 1775576"/>
              <a:gd name="connsiteX73" fmla="*/ 484094 w 737204"/>
              <a:gd name="connsiteY73" fmla="*/ 1682669 h 1775576"/>
              <a:gd name="connsiteX74" fmla="*/ 488984 w 737204"/>
              <a:gd name="connsiteY74" fmla="*/ 1668000 h 1775576"/>
              <a:gd name="connsiteX75" fmla="*/ 488984 w 737204"/>
              <a:gd name="connsiteY75" fmla="*/ 1560423 h 1775576"/>
              <a:gd name="connsiteX76" fmla="*/ 479205 w 737204"/>
              <a:gd name="connsiteY76" fmla="*/ 1531084 h 1775576"/>
              <a:gd name="connsiteX77" fmla="*/ 464535 w 737204"/>
              <a:gd name="connsiteY77" fmla="*/ 1516415 h 1775576"/>
              <a:gd name="connsiteX78" fmla="*/ 449866 w 737204"/>
              <a:gd name="connsiteY78" fmla="*/ 1472406 h 1775576"/>
              <a:gd name="connsiteX79" fmla="*/ 444976 w 737204"/>
              <a:gd name="connsiteY79" fmla="*/ 1457737 h 1775576"/>
              <a:gd name="connsiteX80" fmla="*/ 425416 w 737204"/>
              <a:gd name="connsiteY80" fmla="*/ 1428398 h 1775576"/>
              <a:gd name="connsiteX81" fmla="*/ 415637 w 737204"/>
              <a:gd name="connsiteY81" fmla="*/ 1413728 h 1775576"/>
              <a:gd name="connsiteX82" fmla="*/ 400967 w 737204"/>
              <a:gd name="connsiteY82" fmla="*/ 1384389 h 1775576"/>
              <a:gd name="connsiteX83" fmla="*/ 391187 w 737204"/>
              <a:gd name="connsiteY83" fmla="*/ 1296372 h 1775576"/>
              <a:gd name="connsiteX84" fmla="*/ 400967 w 737204"/>
              <a:gd name="connsiteY84" fmla="*/ 1242584 h 1775576"/>
              <a:gd name="connsiteX85" fmla="*/ 415637 w 737204"/>
              <a:gd name="connsiteY85" fmla="*/ 1188795 h 1775576"/>
              <a:gd name="connsiteX86" fmla="*/ 420526 w 737204"/>
              <a:gd name="connsiteY86" fmla="*/ 1135007 h 1775576"/>
              <a:gd name="connsiteX87" fmla="*/ 435196 w 737204"/>
              <a:gd name="connsiteY87" fmla="*/ 1100778 h 1775576"/>
              <a:gd name="connsiteX88" fmla="*/ 440086 w 737204"/>
              <a:gd name="connsiteY88" fmla="*/ 1086109 h 1775576"/>
              <a:gd name="connsiteX89" fmla="*/ 444976 w 737204"/>
              <a:gd name="connsiteY89" fmla="*/ 1002982 h 1775576"/>
              <a:gd name="connsiteX90" fmla="*/ 459645 w 737204"/>
              <a:gd name="connsiteY90" fmla="*/ 958973 h 1775576"/>
              <a:gd name="connsiteX91" fmla="*/ 464535 w 737204"/>
              <a:gd name="connsiteY91" fmla="*/ 944303 h 1775576"/>
              <a:gd name="connsiteX92" fmla="*/ 469425 w 737204"/>
              <a:gd name="connsiteY92" fmla="*/ 929634 h 1775576"/>
              <a:gd name="connsiteX93" fmla="*/ 498764 w 737204"/>
              <a:gd name="connsiteY93" fmla="*/ 905185 h 1775576"/>
              <a:gd name="connsiteX94" fmla="*/ 518323 w 737204"/>
              <a:gd name="connsiteY94" fmla="*/ 880736 h 1775576"/>
              <a:gd name="connsiteX95" fmla="*/ 523213 w 737204"/>
              <a:gd name="connsiteY95" fmla="*/ 866066 h 1775576"/>
              <a:gd name="connsiteX96" fmla="*/ 557442 w 737204"/>
              <a:gd name="connsiteY96" fmla="*/ 831837 h 1775576"/>
              <a:gd name="connsiteX97" fmla="*/ 577001 w 737204"/>
              <a:gd name="connsiteY97" fmla="*/ 802498 h 1775576"/>
              <a:gd name="connsiteX98" fmla="*/ 586781 w 737204"/>
              <a:gd name="connsiteY98" fmla="*/ 787829 h 1775576"/>
              <a:gd name="connsiteX99" fmla="*/ 596561 w 737204"/>
              <a:gd name="connsiteY99" fmla="*/ 758490 h 1775576"/>
              <a:gd name="connsiteX100" fmla="*/ 601451 w 737204"/>
              <a:gd name="connsiteY100" fmla="*/ 743820 h 1775576"/>
              <a:gd name="connsiteX101" fmla="*/ 616120 w 737204"/>
              <a:gd name="connsiteY101" fmla="*/ 734040 h 1775576"/>
              <a:gd name="connsiteX102" fmla="*/ 625900 w 737204"/>
              <a:gd name="connsiteY102" fmla="*/ 719371 h 1775576"/>
              <a:gd name="connsiteX103" fmla="*/ 655239 w 737204"/>
              <a:gd name="connsiteY103" fmla="*/ 694922 h 1775576"/>
              <a:gd name="connsiteX104" fmla="*/ 669908 w 737204"/>
              <a:gd name="connsiteY104" fmla="*/ 665583 h 1775576"/>
              <a:gd name="connsiteX105" fmla="*/ 684578 w 737204"/>
              <a:gd name="connsiteY105" fmla="*/ 650913 h 1775576"/>
              <a:gd name="connsiteX106" fmla="*/ 718807 w 737204"/>
              <a:gd name="connsiteY106" fmla="*/ 611794 h 1775576"/>
              <a:gd name="connsiteX107" fmla="*/ 723697 w 737204"/>
              <a:gd name="connsiteY107" fmla="*/ 494438 h 1775576"/>
              <a:gd name="connsiteX108" fmla="*/ 709027 w 737204"/>
              <a:gd name="connsiteY108" fmla="*/ 479769 h 1775576"/>
              <a:gd name="connsiteX109" fmla="*/ 679688 w 737204"/>
              <a:gd name="connsiteY109" fmla="*/ 469989 h 1775576"/>
              <a:gd name="connsiteX110" fmla="*/ 650349 w 737204"/>
              <a:gd name="connsiteY110" fmla="*/ 484659 h 1775576"/>
              <a:gd name="connsiteX111" fmla="*/ 606340 w 737204"/>
              <a:gd name="connsiteY111" fmla="*/ 518887 h 1775576"/>
              <a:gd name="connsiteX112" fmla="*/ 591671 w 737204"/>
              <a:gd name="connsiteY112" fmla="*/ 523777 h 1775576"/>
              <a:gd name="connsiteX113" fmla="*/ 562332 w 737204"/>
              <a:gd name="connsiteY113" fmla="*/ 543337 h 1775576"/>
              <a:gd name="connsiteX114" fmla="*/ 537883 w 737204"/>
              <a:gd name="connsiteY114" fmla="*/ 567786 h 1775576"/>
              <a:gd name="connsiteX115" fmla="*/ 493874 w 737204"/>
              <a:gd name="connsiteY115" fmla="*/ 606905 h 1775576"/>
              <a:gd name="connsiteX116" fmla="*/ 454755 w 737204"/>
              <a:gd name="connsiteY116" fmla="*/ 641133 h 1775576"/>
              <a:gd name="connsiteX117" fmla="*/ 425416 w 737204"/>
              <a:gd name="connsiteY117" fmla="*/ 660693 h 1775576"/>
              <a:gd name="connsiteX118" fmla="*/ 381408 w 737204"/>
              <a:gd name="connsiteY118" fmla="*/ 675362 h 1775576"/>
              <a:gd name="connsiteX119" fmla="*/ 366738 w 737204"/>
              <a:gd name="connsiteY119" fmla="*/ 680252 h 1775576"/>
              <a:gd name="connsiteX120" fmla="*/ 352069 w 737204"/>
              <a:gd name="connsiteY120" fmla="*/ 675362 h 1775576"/>
              <a:gd name="connsiteX121" fmla="*/ 356959 w 737204"/>
              <a:gd name="connsiteY121" fmla="*/ 631354 h 1775576"/>
              <a:gd name="connsiteX122" fmla="*/ 386298 w 737204"/>
              <a:gd name="connsiteY122" fmla="*/ 611794 h 1775576"/>
              <a:gd name="connsiteX123" fmla="*/ 400967 w 737204"/>
              <a:gd name="connsiteY123" fmla="*/ 602015 h 1775576"/>
              <a:gd name="connsiteX124" fmla="*/ 425416 w 737204"/>
              <a:gd name="connsiteY124" fmla="*/ 577565 h 1775576"/>
              <a:gd name="connsiteX125" fmla="*/ 454755 w 737204"/>
              <a:gd name="connsiteY125" fmla="*/ 553116 h 1775576"/>
              <a:gd name="connsiteX126" fmla="*/ 479205 w 737204"/>
              <a:gd name="connsiteY126" fmla="*/ 523777 h 1775576"/>
              <a:gd name="connsiteX127" fmla="*/ 508544 w 737204"/>
              <a:gd name="connsiteY127" fmla="*/ 504218 h 1775576"/>
              <a:gd name="connsiteX128" fmla="*/ 523213 w 737204"/>
              <a:gd name="connsiteY128" fmla="*/ 489548 h 1775576"/>
              <a:gd name="connsiteX129" fmla="*/ 552552 w 737204"/>
              <a:gd name="connsiteY129" fmla="*/ 469989 h 1775576"/>
              <a:gd name="connsiteX130" fmla="*/ 562332 w 737204"/>
              <a:gd name="connsiteY130" fmla="*/ 455319 h 1775576"/>
              <a:gd name="connsiteX131" fmla="*/ 591671 w 737204"/>
              <a:gd name="connsiteY131" fmla="*/ 435760 h 1775576"/>
              <a:gd name="connsiteX132" fmla="*/ 621010 w 737204"/>
              <a:gd name="connsiteY132" fmla="*/ 391752 h 1775576"/>
              <a:gd name="connsiteX133" fmla="*/ 630790 w 737204"/>
              <a:gd name="connsiteY133" fmla="*/ 377082 h 1775576"/>
              <a:gd name="connsiteX134" fmla="*/ 665018 w 737204"/>
              <a:gd name="connsiteY134" fmla="*/ 333073 h 1775576"/>
              <a:gd name="connsiteX135" fmla="*/ 669908 w 737204"/>
              <a:gd name="connsiteY135" fmla="*/ 318404 h 1775576"/>
              <a:gd name="connsiteX136" fmla="*/ 655239 w 737204"/>
              <a:gd name="connsiteY136" fmla="*/ 289065 h 1775576"/>
              <a:gd name="connsiteX137" fmla="*/ 650349 w 737204"/>
              <a:gd name="connsiteY137" fmla="*/ 274395 h 1775576"/>
              <a:gd name="connsiteX138" fmla="*/ 635679 w 737204"/>
              <a:gd name="connsiteY138" fmla="*/ 269506 h 1775576"/>
              <a:gd name="connsiteX139" fmla="*/ 484094 w 737204"/>
              <a:gd name="connsiteY139" fmla="*/ 279285 h 1775576"/>
              <a:gd name="connsiteX140" fmla="*/ 435196 w 737204"/>
              <a:gd name="connsiteY140" fmla="*/ 284175 h 1775576"/>
              <a:gd name="connsiteX141" fmla="*/ 371628 w 737204"/>
              <a:gd name="connsiteY141" fmla="*/ 298845 h 1775576"/>
              <a:gd name="connsiteX142" fmla="*/ 342289 w 737204"/>
              <a:gd name="connsiteY142" fmla="*/ 293955 h 1775576"/>
              <a:gd name="connsiteX143" fmla="*/ 317840 w 737204"/>
              <a:gd name="connsiteY143" fmla="*/ 269506 h 1775576"/>
              <a:gd name="connsiteX144" fmla="*/ 303170 w 737204"/>
              <a:gd name="connsiteY144" fmla="*/ 259726 h 1775576"/>
              <a:gd name="connsiteX145" fmla="*/ 283611 w 737204"/>
              <a:gd name="connsiteY145" fmla="*/ 230387 h 1775576"/>
              <a:gd name="connsiteX146" fmla="*/ 273831 w 737204"/>
              <a:gd name="connsiteY146" fmla="*/ 215717 h 1775576"/>
              <a:gd name="connsiteX147" fmla="*/ 268941 w 737204"/>
              <a:gd name="connsiteY147" fmla="*/ 201048 h 1775576"/>
              <a:gd name="connsiteX148" fmla="*/ 249382 w 737204"/>
              <a:gd name="connsiteY148" fmla="*/ 171709 h 1775576"/>
              <a:gd name="connsiteX149" fmla="*/ 244492 w 737204"/>
              <a:gd name="connsiteY149" fmla="*/ 73912 h 1775576"/>
              <a:gd name="connsiteX150" fmla="*/ 229823 w 737204"/>
              <a:gd name="connsiteY150" fmla="*/ 44573 h 1775576"/>
              <a:gd name="connsiteX151" fmla="*/ 185814 w 737204"/>
              <a:gd name="connsiteY151" fmla="*/ 5454 h 1775576"/>
              <a:gd name="connsiteX152" fmla="*/ 171145 w 737204"/>
              <a:gd name="connsiteY152" fmla="*/ 564 h 1775576"/>
              <a:gd name="connsiteX153" fmla="*/ 88017 w 737204"/>
              <a:gd name="connsiteY153" fmla="*/ 5454 h 1775576"/>
              <a:gd name="connsiteX154" fmla="*/ 78238 w 737204"/>
              <a:gd name="connsiteY154" fmla="*/ 34793 h 1775576"/>
              <a:gd name="connsiteX155" fmla="*/ 63568 w 737204"/>
              <a:gd name="connsiteY155" fmla="*/ 64132 h 1775576"/>
              <a:gd name="connsiteX156" fmla="*/ 48899 w 737204"/>
              <a:gd name="connsiteY156" fmla="*/ 69022 h 1775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737204" h="1775576">
                <a:moveTo>
                  <a:pt x="48899" y="69022"/>
                </a:moveTo>
                <a:lnTo>
                  <a:pt x="48899" y="69022"/>
                </a:lnTo>
                <a:cubicBezTo>
                  <a:pt x="57049" y="80432"/>
                  <a:pt x="66700" y="90906"/>
                  <a:pt x="73348" y="103251"/>
                </a:cubicBezTo>
                <a:cubicBezTo>
                  <a:pt x="78235" y="112328"/>
                  <a:pt x="80628" y="122589"/>
                  <a:pt x="83128" y="132590"/>
                </a:cubicBezTo>
                <a:cubicBezTo>
                  <a:pt x="84758" y="139110"/>
                  <a:pt x="85012" y="146138"/>
                  <a:pt x="88017" y="152149"/>
                </a:cubicBezTo>
                <a:cubicBezTo>
                  <a:pt x="93273" y="162662"/>
                  <a:pt x="107577" y="181488"/>
                  <a:pt x="107577" y="181488"/>
                </a:cubicBezTo>
                <a:cubicBezTo>
                  <a:pt x="109207" y="188008"/>
                  <a:pt x="110536" y="194611"/>
                  <a:pt x="112467" y="201048"/>
                </a:cubicBezTo>
                <a:cubicBezTo>
                  <a:pt x="115429" y="210922"/>
                  <a:pt x="118986" y="220607"/>
                  <a:pt x="122246" y="230387"/>
                </a:cubicBezTo>
                <a:cubicBezTo>
                  <a:pt x="123876" y="235277"/>
                  <a:pt x="125886" y="240056"/>
                  <a:pt x="127136" y="245056"/>
                </a:cubicBezTo>
                <a:cubicBezTo>
                  <a:pt x="128766" y="251576"/>
                  <a:pt x="130708" y="258026"/>
                  <a:pt x="132026" y="264616"/>
                </a:cubicBezTo>
                <a:cubicBezTo>
                  <a:pt x="133970" y="274338"/>
                  <a:pt x="134765" y="284277"/>
                  <a:pt x="136916" y="293955"/>
                </a:cubicBezTo>
                <a:cubicBezTo>
                  <a:pt x="138034" y="298986"/>
                  <a:pt x="140176" y="303734"/>
                  <a:pt x="141806" y="308624"/>
                </a:cubicBezTo>
                <a:cubicBezTo>
                  <a:pt x="143436" y="320034"/>
                  <a:pt x="145172" y="331429"/>
                  <a:pt x="146695" y="342853"/>
                </a:cubicBezTo>
                <a:cubicBezTo>
                  <a:pt x="148432" y="355879"/>
                  <a:pt x="149587" y="368984"/>
                  <a:pt x="151585" y="381972"/>
                </a:cubicBezTo>
                <a:cubicBezTo>
                  <a:pt x="152849" y="390186"/>
                  <a:pt x="154845" y="398271"/>
                  <a:pt x="156475" y="406421"/>
                </a:cubicBezTo>
                <a:cubicBezTo>
                  <a:pt x="157108" y="413385"/>
                  <a:pt x="163962" y="492755"/>
                  <a:pt x="166255" y="504218"/>
                </a:cubicBezTo>
                <a:cubicBezTo>
                  <a:pt x="168277" y="514327"/>
                  <a:pt x="172775" y="523777"/>
                  <a:pt x="176035" y="533557"/>
                </a:cubicBezTo>
                <a:lnTo>
                  <a:pt x="180924" y="548226"/>
                </a:lnTo>
                <a:lnTo>
                  <a:pt x="185814" y="562896"/>
                </a:lnTo>
                <a:cubicBezTo>
                  <a:pt x="189074" y="608534"/>
                  <a:pt x="181125" y="656404"/>
                  <a:pt x="195594" y="699811"/>
                </a:cubicBezTo>
                <a:lnTo>
                  <a:pt x="205374" y="729151"/>
                </a:lnTo>
                <a:cubicBezTo>
                  <a:pt x="207004" y="738931"/>
                  <a:pt x="208112" y="748812"/>
                  <a:pt x="210263" y="758490"/>
                </a:cubicBezTo>
                <a:cubicBezTo>
                  <a:pt x="211381" y="763521"/>
                  <a:pt x="215153" y="768005"/>
                  <a:pt x="215153" y="773159"/>
                </a:cubicBezTo>
                <a:cubicBezTo>
                  <a:pt x="215153" y="792786"/>
                  <a:pt x="214112" y="812591"/>
                  <a:pt x="210263" y="831837"/>
                </a:cubicBezTo>
                <a:cubicBezTo>
                  <a:pt x="207394" y="846184"/>
                  <a:pt x="195205" y="848461"/>
                  <a:pt x="185814" y="856286"/>
                </a:cubicBezTo>
                <a:cubicBezTo>
                  <a:pt x="180502" y="860713"/>
                  <a:pt x="176899" y="867120"/>
                  <a:pt x="171145" y="870956"/>
                </a:cubicBezTo>
                <a:cubicBezTo>
                  <a:pt x="127033" y="900365"/>
                  <a:pt x="187974" y="847152"/>
                  <a:pt x="141806" y="885625"/>
                </a:cubicBezTo>
                <a:cubicBezTo>
                  <a:pt x="117386" y="905975"/>
                  <a:pt x="138247" y="896591"/>
                  <a:pt x="112467" y="905185"/>
                </a:cubicBezTo>
                <a:cubicBezTo>
                  <a:pt x="101655" y="915997"/>
                  <a:pt x="96741" y="922827"/>
                  <a:pt x="83128" y="929634"/>
                </a:cubicBezTo>
                <a:cubicBezTo>
                  <a:pt x="78518" y="931939"/>
                  <a:pt x="72964" y="932021"/>
                  <a:pt x="68458" y="934524"/>
                </a:cubicBezTo>
                <a:cubicBezTo>
                  <a:pt x="18016" y="962547"/>
                  <a:pt x="57643" y="947908"/>
                  <a:pt x="24449" y="958973"/>
                </a:cubicBezTo>
                <a:cubicBezTo>
                  <a:pt x="2031" y="992601"/>
                  <a:pt x="8607" y="977162"/>
                  <a:pt x="0" y="1002982"/>
                </a:cubicBezTo>
                <a:cubicBezTo>
                  <a:pt x="3279" y="1022654"/>
                  <a:pt x="918" y="1033238"/>
                  <a:pt x="14670" y="1046990"/>
                </a:cubicBezTo>
                <a:cubicBezTo>
                  <a:pt x="18826" y="1051146"/>
                  <a:pt x="24449" y="1053510"/>
                  <a:pt x="29339" y="1056770"/>
                </a:cubicBezTo>
                <a:cubicBezTo>
                  <a:pt x="57370" y="1098814"/>
                  <a:pt x="20043" y="1049331"/>
                  <a:pt x="53789" y="1076329"/>
                </a:cubicBezTo>
                <a:cubicBezTo>
                  <a:pt x="58378" y="1080000"/>
                  <a:pt x="59806" y="1086484"/>
                  <a:pt x="63568" y="1090999"/>
                </a:cubicBezTo>
                <a:cubicBezTo>
                  <a:pt x="75331" y="1105115"/>
                  <a:pt x="78486" y="1105834"/>
                  <a:pt x="92907" y="1115448"/>
                </a:cubicBezTo>
                <a:cubicBezTo>
                  <a:pt x="96167" y="1120338"/>
                  <a:pt x="100059" y="1124861"/>
                  <a:pt x="102687" y="1130117"/>
                </a:cubicBezTo>
                <a:cubicBezTo>
                  <a:pt x="118041" y="1160823"/>
                  <a:pt x="103896" y="1220165"/>
                  <a:pt x="102687" y="1237694"/>
                </a:cubicBezTo>
                <a:cubicBezTo>
                  <a:pt x="101560" y="1254036"/>
                  <a:pt x="99829" y="1270338"/>
                  <a:pt x="97797" y="1286592"/>
                </a:cubicBezTo>
                <a:cubicBezTo>
                  <a:pt x="95909" y="1301699"/>
                  <a:pt x="92528" y="1320454"/>
                  <a:pt x="88017" y="1335491"/>
                </a:cubicBezTo>
                <a:cubicBezTo>
                  <a:pt x="85055" y="1345365"/>
                  <a:pt x="83956" y="1356253"/>
                  <a:pt x="78238" y="1364830"/>
                </a:cubicBezTo>
                <a:lnTo>
                  <a:pt x="68458" y="1379499"/>
                </a:lnTo>
                <a:cubicBezTo>
                  <a:pt x="53623" y="1424003"/>
                  <a:pt x="76376" y="1353724"/>
                  <a:pt x="58678" y="1418618"/>
                </a:cubicBezTo>
                <a:cubicBezTo>
                  <a:pt x="55966" y="1428563"/>
                  <a:pt x="54617" y="1439380"/>
                  <a:pt x="48899" y="1447957"/>
                </a:cubicBezTo>
                <a:lnTo>
                  <a:pt x="39119" y="1462626"/>
                </a:lnTo>
                <a:cubicBezTo>
                  <a:pt x="37489" y="1467516"/>
                  <a:pt x="35585" y="1472323"/>
                  <a:pt x="34229" y="1477296"/>
                </a:cubicBezTo>
                <a:cubicBezTo>
                  <a:pt x="30692" y="1490263"/>
                  <a:pt x="28699" y="1503664"/>
                  <a:pt x="24449" y="1516415"/>
                </a:cubicBezTo>
                <a:lnTo>
                  <a:pt x="14670" y="1545754"/>
                </a:lnTo>
                <a:lnTo>
                  <a:pt x="9780" y="1560423"/>
                </a:lnTo>
                <a:cubicBezTo>
                  <a:pt x="11410" y="1573463"/>
                  <a:pt x="12319" y="1586613"/>
                  <a:pt x="14670" y="1599542"/>
                </a:cubicBezTo>
                <a:cubicBezTo>
                  <a:pt x="15592" y="1604613"/>
                  <a:pt x="16340" y="1610186"/>
                  <a:pt x="19560" y="1614211"/>
                </a:cubicBezTo>
                <a:cubicBezTo>
                  <a:pt x="23231" y="1618800"/>
                  <a:pt x="29714" y="1620229"/>
                  <a:pt x="34229" y="1623991"/>
                </a:cubicBezTo>
                <a:cubicBezTo>
                  <a:pt x="39542" y="1628418"/>
                  <a:pt x="43586" y="1634234"/>
                  <a:pt x="48899" y="1638661"/>
                </a:cubicBezTo>
                <a:cubicBezTo>
                  <a:pt x="61537" y="1649192"/>
                  <a:pt x="63536" y="1648429"/>
                  <a:pt x="78238" y="1653330"/>
                </a:cubicBezTo>
                <a:cubicBezTo>
                  <a:pt x="83128" y="1656590"/>
                  <a:pt x="87651" y="1660482"/>
                  <a:pt x="92907" y="1663110"/>
                </a:cubicBezTo>
                <a:cubicBezTo>
                  <a:pt x="97517" y="1665415"/>
                  <a:pt x="103552" y="1664780"/>
                  <a:pt x="107577" y="1668000"/>
                </a:cubicBezTo>
                <a:cubicBezTo>
                  <a:pt x="136099" y="1690818"/>
                  <a:pt x="88018" y="1682672"/>
                  <a:pt x="146695" y="1702229"/>
                </a:cubicBezTo>
                <a:lnTo>
                  <a:pt x="176035" y="1712008"/>
                </a:lnTo>
                <a:cubicBezTo>
                  <a:pt x="180925" y="1713638"/>
                  <a:pt x="185602" y="1716169"/>
                  <a:pt x="190704" y="1716898"/>
                </a:cubicBezTo>
                <a:cubicBezTo>
                  <a:pt x="210026" y="1719658"/>
                  <a:pt x="230314" y="1721911"/>
                  <a:pt x="249382" y="1726678"/>
                </a:cubicBezTo>
                <a:cubicBezTo>
                  <a:pt x="254383" y="1727928"/>
                  <a:pt x="259096" y="1730152"/>
                  <a:pt x="264052" y="1731568"/>
                </a:cubicBezTo>
                <a:cubicBezTo>
                  <a:pt x="270514" y="1733414"/>
                  <a:pt x="277149" y="1734611"/>
                  <a:pt x="283611" y="1736457"/>
                </a:cubicBezTo>
                <a:cubicBezTo>
                  <a:pt x="288567" y="1737873"/>
                  <a:pt x="293543" y="1739317"/>
                  <a:pt x="298280" y="1741347"/>
                </a:cubicBezTo>
                <a:cubicBezTo>
                  <a:pt x="304980" y="1744219"/>
                  <a:pt x="310925" y="1748822"/>
                  <a:pt x="317840" y="1751127"/>
                </a:cubicBezTo>
                <a:cubicBezTo>
                  <a:pt x="325725" y="1753755"/>
                  <a:pt x="334271" y="1753830"/>
                  <a:pt x="342289" y="1756017"/>
                </a:cubicBezTo>
                <a:cubicBezTo>
                  <a:pt x="352234" y="1758729"/>
                  <a:pt x="361848" y="1762536"/>
                  <a:pt x="371628" y="1765796"/>
                </a:cubicBezTo>
                <a:lnTo>
                  <a:pt x="386298" y="1770686"/>
                </a:lnTo>
                <a:lnTo>
                  <a:pt x="400967" y="1775576"/>
                </a:lnTo>
                <a:cubicBezTo>
                  <a:pt x="410747" y="1773946"/>
                  <a:pt x="422184" y="1776372"/>
                  <a:pt x="430306" y="1770686"/>
                </a:cubicBezTo>
                <a:cubicBezTo>
                  <a:pt x="439935" y="1763946"/>
                  <a:pt x="449866" y="1741347"/>
                  <a:pt x="449866" y="1741347"/>
                </a:cubicBezTo>
                <a:cubicBezTo>
                  <a:pt x="451726" y="1732044"/>
                  <a:pt x="454632" y="1712255"/>
                  <a:pt x="459645" y="1702229"/>
                </a:cubicBezTo>
                <a:cubicBezTo>
                  <a:pt x="462273" y="1696972"/>
                  <a:pt x="464836" y="1691230"/>
                  <a:pt x="469425" y="1687559"/>
                </a:cubicBezTo>
                <a:cubicBezTo>
                  <a:pt x="473450" y="1684339"/>
                  <a:pt x="479204" y="1684299"/>
                  <a:pt x="484094" y="1682669"/>
                </a:cubicBezTo>
                <a:cubicBezTo>
                  <a:pt x="485724" y="1677779"/>
                  <a:pt x="488382" y="1673119"/>
                  <a:pt x="488984" y="1668000"/>
                </a:cubicBezTo>
                <a:cubicBezTo>
                  <a:pt x="493839" y="1626738"/>
                  <a:pt x="497270" y="1599092"/>
                  <a:pt x="488984" y="1560423"/>
                </a:cubicBezTo>
                <a:cubicBezTo>
                  <a:pt x="486824" y="1550343"/>
                  <a:pt x="486495" y="1538373"/>
                  <a:pt x="479205" y="1531084"/>
                </a:cubicBezTo>
                <a:lnTo>
                  <a:pt x="464535" y="1516415"/>
                </a:lnTo>
                <a:lnTo>
                  <a:pt x="449866" y="1472406"/>
                </a:lnTo>
                <a:cubicBezTo>
                  <a:pt x="448236" y="1467516"/>
                  <a:pt x="447835" y="1462026"/>
                  <a:pt x="444976" y="1457737"/>
                </a:cubicBezTo>
                <a:lnTo>
                  <a:pt x="425416" y="1428398"/>
                </a:lnTo>
                <a:cubicBezTo>
                  <a:pt x="422156" y="1423508"/>
                  <a:pt x="417496" y="1419303"/>
                  <a:pt x="415637" y="1413728"/>
                </a:cubicBezTo>
                <a:cubicBezTo>
                  <a:pt x="408888" y="1393484"/>
                  <a:pt x="413606" y="1403348"/>
                  <a:pt x="400967" y="1384389"/>
                </a:cubicBezTo>
                <a:cubicBezTo>
                  <a:pt x="392649" y="1351119"/>
                  <a:pt x="389336" y="1342654"/>
                  <a:pt x="391187" y="1296372"/>
                </a:cubicBezTo>
                <a:cubicBezTo>
                  <a:pt x="391915" y="1278163"/>
                  <a:pt x="397213" y="1260416"/>
                  <a:pt x="400967" y="1242584"/>
                </a:cubicBezTo>
                <a:cubicBezTo>
                  <a:pt x="407270" y="1212646"/>
                  <a:pt x="408309" y="1210778"/>
                  <a:pt x="415637" y="1188795"/>
                </a:cubicBezTo>
                <a:cubicBezTo>
                  <a:pt x="417267" y="1170866"/>
                  <a:pt x="417980" y="1152829"/>
                  <a:pt x="420526" y="1135007"/>
                </a:cubicBezTo>
                <a:cubicBezTo>
                  <a:pt x="422164" y="1123542"/>
                  <a:pt x="430971" y="1110636"/>
                  <a:pt x="435196" y="1100778"/>
                </a:cubicBezTo>
                <a:cubicBezTo>
                  <a:pt x="437226" y="1096041"/>
                  <a:pt x="438456" y="1090999"/>
                  <a:pt x="440086" y="1086109"/>
                </a:cubicBezTo>
                <a:cubicBezTo>
                  <a:pt x="441716" y="1058400"/>
                  <a:pt x="441386" y="1030506"/>
                  <a:pt x="444976" y="1002982"/>
                </a:cubicBezTo>
                <a:cubicBezTo>
                  <a:pt x="444977" y="1002972"/>
                  <a:pt x="457198" y="966313"/>
                  <a:pt x="459645" y="958973"/>
                </a:cubicBezTo>
                <a:lnTo>
                  <a:pt x="464535" y="944303"/>
                </a:lnTo>
                <a:cubicBezTo>
                  <a:pt x="466165" y="939413"/>
                  <a:pt x="465137" y="932493"/>
                  <a:pt x="469425" y="929634"/>
                </a:cubicBezTo>
                <a:cubicBezTo>
                  <a:pt x="489848" y="916018"/>
                  <a:pt x="479938" y="924009"/>
                  <a:pt x="498764" y="905185"/>
                </a:cubicBezTo>
                <a:cubicBezTo>
                  <a:pt x="511056" y="868310"/>
                  <a:pt x="493045" y="912333"/>
                  <a:pt x="518323" y="880736"/>
                </a:cubicBezTo>
                <a:cubicBezTo>
                  <a:pt x="521543" y="876711"/>
                  <a:pt x="520710" y="870572"/>
                  <a:pt x="523213" y="866066"/>
                </a:cubicBezTo>
                <a:cubicBezTo>
                  <a:pt x="541046" y="833967"/>
                  <a:pt x="533632" y="839774"/>
                  <a:pt x="557442" y="831837"/>
                </a:cubicBezTo>
                <a:lnTo>
                  <a:pt x="577001" y="802498"/>
                </a:lnTo>
                <a:lnTo>
                  <a:pt x="586781" y="787829"/>
                </a:lnTo>
                <a:lnTo>
                  <a:pt x="596561" y="758490"/>
                </a:lnTo>
                <a:cubicBezTo>
                  <a:pt x="598191" y="753600"/>
                  <a:pt x="597162" y="746679"/>
                  <a:pt x="601451" y="743820"/>
                </a:cubicBezTo>
                <a:lnTo>
                  <a:pt x="616120" y="734040"/>
                </a:lnTo>
                <a:cubicBezTo>
                  <a:pt x="619380" y="729150"/>
                  <a:pt x="621744" y="723527"/>
                  <a:pt x="625900" y="719371"/>
                </a:cubicBezTo>
                <a:cubicBezTo>
                  <a:pt x="664351" y="680920"/>
                  <a:pt x="615200" y="742969"/>
                  <a:pt x="655239" y="694922"/>
                </a:cubicBezTo>
                <a:cubicBezTo>
                  <a:pt x="693708" y="648759"/>
                  <a:pt x="640505" y="709686"/>
                  <a:pt x="669908" y="665583"/>
                </a:cubicBezTo>
                <a:cubicBezTo>
                  <a:pt x="673744" y="659829"/>
                  <a:pt x="680332" y="656372"/>
                  <a:pt x="684578" y="650913"/>
                </a:cubicBezTo>
                <a:cubicBezTo>
                  <a:pt x="715296" y="611418"/>
                  <a:pt x="690408" y="630727"/>
                  <a:pt x="718807" y="611794"/>
                </a:cubicBezTo>
                <a:cubicBezTo>
                  <a:pt x="745821" y="571272"/>
                  <a:pt x="739205" y="587486"/>
                  <a:pt x="723697" y="494438"/>
                </a:cubicBezTo>
                <a:cubicBezTo>
                  <a:pt x="722560" y="487617"/>
                  <a:pt x="715072" y="483127"/>
                  <a:pt x="709027" y="479769"/>
                </a:cubicBezTo>
                <a:cubicBezTo>
                  <a:pt x="700016" y="474763"/>
                  <a:pt x="679688" y="469989"/>
                  <a:pt x="679688" y="469989"/>
                </a:cubicBezTo>
                <a:cubicBezTo>
                  <a:pt x="664984" y="474890"/>
                  <a:pt x="662989" y="474125"/>
                  <a:pt x="650349" y="484659"/>
                </a:cubicBezTo>
                <a:cubicBezTo>
                  <a:pt x="633474" y="498722"/>
                  <a:pt x="631055" y="510648"/>
                  <a:pt x="606340" y="518887"/>
                </a:cubicBezTo>
                <a:cubicBezTo>
                  <a:pt x="601450" y="520517"/>
                  <a:pt x="596177" y="521274"/>
                  <a:pt x="591671" y="523777"/>
                </a:cubicBezTo>
                <a:cubicBezTo>
                  <a:pt x="581396" y="529485"/>
                  <a:pt x="562332" y="543337"/>
                  <a:pt x="562332" y="543337"/>
                </a:cubicBezTo>
                <a:cubicBezTo>
                  <a:pt x="542179" y="573564"/>
                  <a:pt x="564554" y="544078"/>
                  <a:pt x="537883" y="567786"/>
                </a:cubicBezTo>
                <a:cubicBezTo>
                  <a:pt x="487645" y="612443"/>
                  <a:pt x="527167" y="584710"/>
                  <a:pt x="493874" y="606905"/>
                </a:cubicBezTo>
                <a:cubicBezTo>
                  <a:pt x="477574" y="631354"/>
                  <a:pt x="488985" y="618313"/>
                  <a:pt x="454755" y="641133"/>
                </a:cubicBezTo>
                <a:lnTo>
                  <a:pt x="425416" y="660693"/>
                </a:lnTo>
                <a:lnTo>
                  <a:pt x="381408" y="675362"/>
                </a:lnTo>
                <a:lnTo>
                  <a:pt x="366738" y="680252"/>
                </a:lnTo>
                <a:cubicBezTo>
                  <a:pt x="361848" y="678622"/>
                  <a:pt x="355714" y="679007"/>
                  <a:pt x="352069" y="675362"/>
                </a:cubicBezTo>
                <a:cubicBezTo>
                  <a:pt x="342126" y="665419"/>
                  <a:pt x="349135" y="636570"/>
                  <a:pt x="356959" y="631354"/>
                </a:cubicBezTo>
                <a:lnTo>
                  <a:pt x="386298" y="611794"/>
                </a:lnTo>
                <a:lnTo>
                  <a:pt x="400967" y="602015"/>
                </a:lnTo>
                <a:cubicBezTo>
                  <a:pt x="418895" y="575123"/>
                  <a:pt x="400969" y="597937"/>
                  <a:pt x="425416" y="577565"/>
                </a:cubicBezTo>
                <a:cubicBezTo>
                  <a:pt x="463066" y="546190"/>
                  <a:pt x="418335" y="577398"/>
                  <a:pt x="454755" y="553116"/>
                </a:cubicBezTo>
                <a:cubicBezTo>
                  <a:pt x="463448" y="540077"/>
                  <a:pt x="466173" y="533913"/>
                  <a:pt x="479205" y="523777"/>
                </a:cubicBezTo>
                <a:cubicBezTo>
                  <a:pt x="488483" y="516561"/>
                  <a:pt x="500233" y="512529"/>
                  <a:pt x="508544" y="504218"/>
                </a:cubicBezTo>
                <a:cubicBezTo>
                  <a:pt x="513434" y="499328"/>
                  <a:pt x="517754" y="493794"/>
                  <a:pt x="523213" y="489548"/>
                </a:cubicBezTo>
                <a:cubicBezTo>
                  <a:pt x="532491" y="482332"/>
                  <a:pt x="552552" y="469989"/>
                  <a:pt x="552552" y="469989"/>
                </a:cubicBezTo>
                <a:cubicBezTo>
                  <a:pt x="555812" y="465099"/>
                  <a:pt x="557909" y="459189"/>
                  <a:pt x="562332" y="455319"/>
                </a:cubicBezTo>
                <a:cubicBezTo>
                  <a:pt x="571178" y="447579"/>
                  <a:pt x="591671" y="435760"/>
                  <a:pt x="591671" y="435760"/>
                </a:cubicBezTo>
                <a:lnTo>
                  <a:pt x="621010" y="391752"/>
                </a:lnTo>
                <a:cubicBezTo>
                  <a:pt x="624270" y="386862"/>
                  <a:pt x="626634" y="381238"/>
                  <a:pt x="630790" y="377082"/>
                </a:cubicBezTo>
                <a:cubicBezTo>
                  <a:pt x="643449" y="364423"/>
                  <a:pt x="659168" y="350622"/>
                  <a:pt x="665018" y="333073"/>
                </a:cubicBezTo>
                <a:lnTo>
                  <a:pt x="669908" y="318404"/>
                </a:lnTo>
                <a:cubicBezTo>
                  <a:pt x="657616" y="281529"/>
                  <a:pt x="674197" y="326982"/>
                  <a:pt x="655239" y="289065"/>
                </a:cubicBezTo>
                <a:cubicBezTo>
                  <a:pt x="652934" y="284455"/>
                  <a:pt x="653994" y="278040"/>
                  <a:pt x="650349" y="274395"/>
                </a:cubicBezTo>
                <a:cubicBezTo>
                  <a:pt x="646704" y="270750"/>
                  <a:pt x="640569" y="271136"/>
                  <a:pt x="635679" y="269506"/>
                </a:cubicBezTo>
                <a:cubicBezTo>
                  <a:pt x="424553" y="278301"/>
                  <a:pt x="581296" y="267849"/>
                  <a:pt x="484094" y="279285"/>
                </a:cubicBezTo>
                <a:cubicBezTo>
                  <a:pt x="467826" y="281199"/>
                  <a:pt x="451395" y="281745"/>
                  <a:pt x="435196" y="284175"/>
                </a:cubicBezTo>
                <a:cubicBezTo>
                  <a:pt x="395959" y="290061"/>
                  <a:pt x="397504" y="290220"/>
                  <a:pt x="371628" y="298845"/>
                </a:cubicBezTo>
                <a:cubicBezTo>
                  <a:pt x="361848" y="297215"/>
                  <a:pt x="351695" y="297090"/>
                  <a:pt x="342289" y="293955"/>
                </a:cubicBezTo>
                <a:cubicBezTo>
                  <a:pt x="322732" y="287436"/>
                  <a:pt x="330879" y="282544"/>
                  <a:pt x="317840" y="269506"/>
                </a:cubicBezTo>
                <a:cubicBezTo>
                  <a:pt x="313684" y="265350"/>
                  <a:pt x="308060" y="262986"/>
                  <a:pt x="303170" y="259726"/>
                </a:cubicBezTo>
                <a:lnTo>
                  <a:pt x="283611" y="230387"/>
                </a:lnTo>
                <a:cubicBezTo>
                  <a:pt x="280351" y="225497"/>
                  <a:pt x="275690" y="221292"/>
                  <a:pt x="273831" y="215717"/>
                </a:cubicBezTo>
                <a:cubicBezTo>
                  <a:pt x="272201" y="210827"/>
                  <a:pt x="271444" y="205554"/>
                  <a:pt x="268941" y="201048"/>
                </a:cubicBezTo>
                <a:cubicBezTo>
                  <a:pt x="263233" y="190773"/>
                  <a:pt x="249382" y="171709"/>
                  <a:pt x="249382" y="171709"/>
                </a:cubicBezTo>
                <a:cubicBezTo>
                  <a:pt x="247752" y="139110"/>
                  <a:pt x="247320" y="106429"/>
                  <a:pt x="244492" y="73912"/>
                </a:cubicBezTo>
                <a:cubicBezTo>
                  <a:pt x="243673" y="64495"/>
                  <a:pt x="235701" y="51186"/>
                  <a:pt x="229823" y="44573"/>
                </a:cubicBezTo>
                <a:cubicBezTo>
                  <a:pt x="219454" y="32908"/>
                  <a:pt x="202165" y="13630"/>
                  <a:pt x="185814" y="5454"/>
                </a:cubicBezTo>
                <a:cubicBezTo>
                  <a:pt x="181204" y="3149"/>
                  <a:pt x="176035" y="2194"/>
                  <a:pt x="171145" y="564"/>
                </a:cubicBezTo>
                <a:cubicBezTo>
                  <a:pt x="143436" y="2194"/>
                  <a:pt x="114063" y="-4142"/>
                  <a:pt x="88017" y="5454"/>
                </a:cubicBezTo>
                <a:cubicBezTo>
                  <a:pt x="78344" y="9018"/>
                  <a:pt x="81498" y="25013"/>
                  <a:pt x="78238" y="34793"/>
                </a:cubicBezTo>
                <a:cubicBezTo>
                  <a:pt x="75017" y="44457"/>
                  <a:pt x="72186" y="57238"/>
                  <a:pt x="63568" y="64132"/>
                </a:cubicBezTo>
                <a:cubicBezTo>
                  <a:pt x="56811" y="69537"/>
                  <a:pt x="51344" y="68207"/>
                  <a:pt x="48899" y="69022"/>
                </a:cubicBezTo>
                <a:close/>
              </a:path>
            </a:pathLst>
          </a:custGeom>
          <a:solidFill>
            <a:schemeClr val="accent1">
              <a:alpha val="36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CF34C0A7-7FB9-4E42-868A-674F046E9542}"/>
              </a:ext>
            </a:extLst>
          </p:cNvPr>
          <p:cNvSpPr/>
          <p:nvPr/>
        </p:nvSpPr>
        <p:spPr bwMode="auto">
          <a:xfrm>
            <a:off x="4290146" y="1241580"/>
            <a:ext cx="851846" cy="577132"/>
          </a:xfrm>
          <a:custGeom>
            <a:avLst/>
            <a:gdLst>
              <a:gd name="connsiteX0" fmla="*/ 568235 w 851846"/>
              <a:gd name="connsiteY0" fmla="*/ 577001 h 577132"/>
              <a:gd name="connsiteX1" fmla="*/ 504667 w 851846"/>
              <a:gd name="connsiteY1" fmla="*/ 567221 h 577132"/>
              <a:gd name="connsiteX2" fmla="*/ 475328 w 851846"/>
              <a:gd name="connsiteY2" fmla="*/ 557442 h 577132"/>
              <a:gd name="connsiteX3" fmla="*/ 441099 w 851846"/>
              <a:gd name="connsiteY3" fmla="*/ 547662 h 577132"/>
              <a:gd name="connsiteX4" fmla="*/ 411760 w 851846"/>
              <a:gd name="connsiteY4" fmla="*/ 528103 h 577132"/>
              <a:gd name="connsiteX5" fmla="*/ 397091 w 851846"/>
              <a:gd name="connsiteY5" fmla="*/ 523213 h 577132"/>
              <a:gd name="connsiteX6" fmla="*/ 367752 w 851846"/>
              <a:gd name="connsiteY6" fmla="*/ 508543 h 577132"/>
              <a:gd name="connsiteX7" fmla="*/ 357972 w 851846"/>
              <a:gd name="connsiteY7" fmla="*/ 493874 h 577132"/>
              <a:gd name="connsiteX8" fmla="*/ 333523 w 851846"/>
              <a:gd name="connsiteY8" fmla="*/ 474314 h 577132"/>
              <a:gd name="connsiteX9" fmla="*/ 323743 w 851846"/>
              <a:gd name="connsiteY9" fmla="*/ 444975 h 577132"/>
              <a:gd name="connsiteX10" fmla="*/ 318853 w 851846"/>
              <a:gd name="connsiteY10" fmla="*/ 352068 h 577132"/>
              <a:gd name="connsiteX11" fmla="*/ 299294 w 851846"/>
              <a:gd name="connsiteY11" fmla="*/ 322729 h 577132"/>
              <a:gd name="connsiteX12" fmla="*/ 255285 w 851846"/>
              <a:gd name="connsiteY12" fmla="*/ 298280 h 577132"/>
              <a:gd name="connsiteX13" fmla="*/ 201497 w 851846"/>
              <a:gd name="connsiteY13" fmla="*/ 278721 h 577132"/>
              <a:gd name="connsiteX14" fmla="*/ 172158 w 851846"/>
              <a:gd name="connsiteY14" fmla="*/ 268941 h 577132"/>
              <a:gd name="connsiteX15" fmla="*/ 152599 w 851846"/>
              <a:gd name="connsiteY15" fmla="*/ 264051 h 577132"/>
              <a:gd name="connsiteX16" fmla="*/ 123260 w 851846"/>
              <a:gd name="connsiteY16" fmla="*/ 254272 h 577132"/>
              <a:gd name="connsiteX17" fmla="*/ 108590 w 851846"/>
              <a:gd name="connsiteY17" fmla="*/ 249382 h 577132"/>
              <a:gd name="connsiteX18" fmla="*/ 93921 w 851846"/>
              <a:gd name="connsiteY18" fmla="*/ 239602 h 577132"/>
              <a:gd name="connsiteX19" fmla="*/ 45022 w 851846"/>
              <a:gd name="connsiteY19" fmla="*/ 224933 h 577132"/>
              <a:gd name="connsiteX20" fmla="*/ 15683 w 851846"/>
              <a:gd name="connsiteY20" fmla="*/ 215153 h 577132"/>
              <a:gd name="connsiteX21" fmla="*/ 1014 w 851846"/>
              <a:gd name="connsiteY21" fmla="*/ 205373 h 577132"/>
              <a:gd name="connsiteX22" fmla="*/ 5904 w 851846"/>
              <a:gd name="connsiteY22" fmla="*/ 166254 h 577132"/>
              <a:gd name="connsiteX23" fmla="*/ 20573 w 851846"/>
              <a:gd name="connsiteY23" fmla="*/ 156475 h 577132"/>
              <a:gd name="connsiteX24" fmla="*/ 64582 w 851846"/>
              <a:gd name="connsiteY24" fmla="*/ 146695 h 577132"/>
              <a:gd name="connsiteX25" fmla="*/ 108590 w 851846"/>
              <a:gd name="connsiteY25" fmla="*/ 132026 h 577132"/>
              <a:gd name="connsiteX26" fmla="*/ 123260 w 851846"/>
              <a:gd name="connsiteY26" fmla="*/ 127136 h 577132"/>
              <a:gd name="connsiteX27" fmla="*/ 137929 w 851846"/>
              <a:gd name="connsiteY27" fmla="*/ 117356 h 577132"/>
              <a:gd name="connsiteX28" fmla="*/ 167268 w 851846"/>
              <a:gd name="connsiteY28" fmla="*/ 102687 h 577132"/>
              <a:gd name="connsiteX29" fmla="*/ 265065 w 851846"/>
              <a:gd name="connsiteY29" fmla="*/ 112466 h 577132"/>
              <a:gd name="connsiteX30" fmla="*/ 294404 w 851846"/>
              <a:gd name="connsiteY30" fmla="*/ 122246 h 577132"/>
              <a:gd name="connsiteX31" fmla="*/ 309074 w 851846"/>
              <a:gd name="connsiteY31" fmla="*/ 127136 h 577132"/>
              <a:gd name="connsiteX32" fmla="*/ 338413 w 851846"/>
              <a:gd name="connsiteY32" fmla="*/ 146695 h 577132"/>
              <a:gd name="connsiteX33" fmla="*/ 362862 w 851846"/>
              <a:gd name="connsiteY33" fmla="*/ 180924 h 577132"/>
              <a:gd name="connsiteX34" fmla="*/ 406870 w 851846"/>
              <a:gd name="connsiteY34" fmla="*/ 200483 h 577132"/>
              <a:gd name="connsiteX35" fmla="*/ 421540 w 851846"/>
              <a:gd name="connsiteY35" fmla="*/ 205373 h 577132"/>
              <a:gd name="connsiteX36" fmla="*/ 436209 w 851846"/>
              <a:gd name="connsiteY36" fmla="*/ 210263 h 577132"/>
              <a:gd name="connsiteX37" fmla="*/ 470438 w 851846"/>
              <a:gd name="connsiteY37" fmla="*/ 200483 h 577132"/>
              <a:gd name="connsiteX38" fmla="*/ 480218 w 851846"/>
              <a:gd name="connsiteY38" fmla="*/ 185814 h 577132"/>
              <a:gd name="connsiteX39" fmla="*/ 504667 w 851846"/>
              <a:gd name="connsiteY39" fmla="*/ 180924 h 577132"/>
              <a:gd name="connsiteX40" fmla="*/ 534006 w 851846"/>
              <a:gd name="connsiteY40" fmla="*/ 171144 h 577132"/>
              <a:gd name="connsiteX41" fmla="*/ 548676 w 851846"/>
              <a:gd name="connsiteY41" fmla="*/ 166254 h 577132"/>
              <a:gd name="connsiteX42" fmla="*/ 578015 w 851846"/>
              <a:gd name="connsiteY42" fmla="*/ 146695 h 577132"/>
              <a:gd name="connsiteX43" fmla="*/ 602464 w 851846"/>
              <a:gd name="connsiteY43" fmla="*/ 102687 h 577132"/>
              <a:gd name="connsiteX44" fmla="*/ 622023 w 851846"/>
              <a:gd name="connsiteY44" fmla="*/ 73347 h 577132"/>
              <a:gd name="connsiteX45" fmla="*/ 641583 w 851846"/>
              <a:gd name="connsiteY45" fmla="*/ 19559 h 577132"/>
              <a:gd name="connsiteX46" fmla="*/ 670922 w 851846"/>
              <a:gd name="connsiteY46" fmla="*/ 0 h 577132"/>
              <a:gd name="connsiteX47" fmla="*/ 729600 w 851846"/>
              <a:gd name="connsiteY47" fmla="*/ 4890 h 577132"/>
              <a:gd name="connsiteX48" fmla="*/ 758939 w 851846"/>
              <a:gd name="connsiteY48" fmla="*/ 14669 h 577132"/>
              <a:gd name="connsiteX49" fmla="*/ 773608 w 851846"/>
              <a:gd name="connsiteY49" fmla="*/ 19559 h 577132"/>
              <a:gd name="connsiteX50" fmla="*/ 788278 w 851846"/>
              <a:gd name="connsiteY50" fmla="*/ 29339 h 577132"/>
              <a:gd name="connsiteX51" fmla="*/ 817617 w 851846"/>
              <a:gd name="connsiteY51" fmla="*/ 39119 h 577132"/>
              <a:gd name="connsiteX52" fmla="*/ 846956 w 851846"/>
              <a:gd name="connsiteY52" fmla="*/ 53788 h 577132"/>
              <a:gd name="connsiteX53" fmla="*/ 851846 w 851846"/>
              <a:gd name="connsiteY53" fmla="*/ 73347 h 577132"/>
              <a:gd name="connsiteX54" fmla="*/ 846956 w 851846"/>
              <a:gd name="connsiteY54" fmla="*/ 97797 h 577132"/>
              <a:gd name="connsiteX55" fmla="*/ 832286 w 851846"/>
              <a:gd name="connsiteY55" fmla="*/ 127136 h 577132"/>
              <a:gd name="connsiteX56" fmla="*/ 817617 w 851846"/>
              <a:gd name="connsiteY56" fmla="*/ 136915 h 577132"/>
              <a:gd name="connsiteX57" fmla="*/ 807837 w 851846"/>
              <a:gd name="connsiteY57" fmla="*/ 151585 h 577132"/>
              <a:gd name="connsiteX58" fmla="*/ 793168 w 851846"/>
              <a:gd name="connsiteY58" fmla="*/ 161365 h 577132"/>
              <a:gd name="connsiteX59" fmla="*/ 773608 w 851846"/>
              <a:gd name="connsiteY59" fmla="*/ 190704 h 577132"/>
              <a:gd name="connsiteX60" fmla="*/ 763829 w 851846"/>
              <a:gd name="connsiteY60" fmla="*/ 205373 h 577132"/>
              <a:gd name="connsiteX61" fmla="*/ 749159 w 851846"/>
              <a:gd name="connsiteY61" fmla="*/ 215153 h 577132"/>
              <a:gd name="connsiteX62" fmla="*/ 729600 w 851846"/>
              <a:gd name="connsiteY62" fmla="*/ 239602 h 577132"/>
              <a:gd name="connsiteX63" fmla="*/ 724710 w 851846"/>
              <a:gd name="connsiteY63" fmla="*/ 254272 h 577132"/>
              <a:gd name="connsiteX64" fmla="*/ 705151 w 851846"/>
              <a:gd name="connsiteY64" fmla="*/ 283611 h 577132"/>
              <a:gd name="connsiteX65" fmla="*/ 700261 w 851846"/>
              <a:gd name="connsiteY65" fmla="*/ 298280 h 577132"/>
              <a:gd name="connsiteX66" fmla="*/ 680701 w 851846"/>
              <a:gd name="connsiteY66" fmla="*/ 327619 h 577132"/>
              <a:gd name="connsiteX67" fmla="*/ 670922 w 851846"/>
              <a:gd name="connsiteY67" fmla="*/ 356958 h 577132"/>
              <a:gd name="connsiteX68" fmla="*/ 651362 w 851846"/>
              <a:gd name="connsiteY68" fmla="*/ 400967 h 577132"/>
              <a:gd name="connsiteX69" fmla="*/ 646472 w 851846"/>
              <a:gd name="connsiteY69" fmla="*/ 415636 h 577132"/>
              <a:gd name="connsiteX70" fmla="*/ 641583 w 851846"/>
              <a:gd name="connsiteY70" fmla="*/ 430306 h 577132"/>
              <a:gd name="connsiteX71" fmla="*/ 636693 w 851846"/>
              <a:gd name="connsiteY71" fmla="*/ 479204 h 577132"/>
              <a:gd name="connsiteX72" fmla="*/ 626913 w 851846"/>
              <a:gd name="connsiteY72" fmla="*/ 508543 h 577132"/>
              <a:gd name="connsiteX73" fmla="*/ 602464 w 851846"/>
              <a:gd name="connsiteY73" fmla="*/ 552552 h 577132"/>
              <a:gd name="connsiteX74" fmla="*/ 592684 w 851846"/>
              <a:gd name="connsiteY74" fmla="*/ 567221 h 577132"/>
              <a:gd name="connsiteX75" fmla="*/ 568235 w 851846"/>
              <a:gd name="connsiteY75" fmla="*/ 577001 h 577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851846" h="577132">
                <a:moveTo>
                  <a:pt x="568235" y="577001"/>
                </a:moveTo>
                <a:cubicBezTo>
                  <a:pt x="553566" y="577001"/>
                  <a:pt x="523624" y="572391"/>
                  <a:pt x="504667" y="567221"/>
                </a:cubicBezTo>
                <a:cubicBezTo>
                  <a:pt x="494722" y="564509"/>
                  <a:pt x="485329" y="559942"/>
                  <a:pt x="475328" y="557442"/>
                </a:cubicBezTo>
                <a:cubicBezTo>
                  <a:pt x="450768" y="551302"/>
                  <a:pt x="462144" y="554677"/>
                  <a:pt x="441099" y="547662"/>
                </a:cubicBezTo>
                <a:cubicBezTo>
                  <a:pt x="431319" y="541142"/>
                  <a:pt x="422910" y="531820"/>
                  <a:pt x="411760" y="528103"/>
                </a:cubicBezTo>
                <a:cubicBezTo>
                  <a:pt x="406870" y="526473"/>
                  <a:pt x="401701" y="525518"/>
                  <a:pt x="397091" y="523213"/>
                </a:cubicBezTo>
                <a:cubicBezTo>
                  <a:pt x="359175" y="504254"/>
                  <a:pt x="404622" y="520834"/>
                  <a:pt x="367752" y="508543"/>
                </a:cubicBezTo>
                <a:cubicBezTo>
                  <a:pt x="364492" y="503653"/>
                  <a:pt x="362561" y="497545"/>
                  <a:pt x="357972" y="493874"/>
                </a:cubicBezTo>
                <a:cubicBezTo>
                  <a:pt x="336944" y="477053"/>
                  <a:pt x="347053" y="504757"/>
                  <a:pt x="333523" y="474314"/>
                </a:cubicBezTo>
                <a:cubicBezTo>
                  <a:pt x="329336" y="464894"/>
                  <a:pt x="323743" y="444975"/>
                  <a:pt x="323743" y="444975"/>
                </a:cubicBezTo>
                <a:cubicBezTo>
                  <a:pt x="322113" y="414006"/>
                  <a:pt x="324935" y="382478"/>
                  <a:pt x="318853" y="352068"/>
                </a:cubicBezTo>
                <a:cubicBezTo>
                  <a:pt x="316548" y="340543"/>
                  <a:pt x="309074" y="329249"/>
                  <a:pt x="299294" y="322729"/>
                </a:cubicBezTo>
                <a:cubicBezTo>
                  <a:pt x="265666" y="300311"/>
                  <a:pt x="281105" y="306887"/>
                  <a:pt x="255285" y="298280"/>
                </a:cubicBezTo>
                <a:cubicBezTo>
                  <a:pt x="224532" y="277777"/>
                  <a:pt x="257525" y="297398"/>
                  <a:pt x="201497" y="278721"/>
                </a:cubicBezTo>
                <a:cubicBezTo>
                  <a:pt x="191717" y="275461"/>
                  <a:pt x="182159" y="271441"/>
                  <a:pt x="172158" y="268941"/>
                </a:cubicBezTo>
                <a:cubicBezTo>
                  <a:pt x="165638" y="267311"/>
                  <a:pt x="159036" y="265982"/>
                  <a:pt x="152599" y="264051"/>
                </a:cubicBezTo>
                <a:cubicBezTo>
                  <a:pt x="142725" y="261089"/>
                  <a:pt x="133040" y="257532"/>
                  <a:pt x="123260" y="254272"/>
                </a:cubicBezTo>
                <a:lnTo>
                  <a:pt x="108590" y="249382"/>
                </a:lnTo>
                <a:cubicBezTo>
                  <a:pt x="103700" y="246122"/>
                  <a:pt x="99291" y="241989"/>
                  <a:pt x="93921" y="239602"/>
                </a:cubicBezTo>
                <a:cubicBezTo>
                  <a:pt x="69971" y="228957"/>
                  <a:pt x="66913" y="231500"/>
                  <a:pt x="45022" y="224933"/>
                </a:cubicBezTo>
                <a:cubicBezTo>
                  <a:pt x="35148" y="221971"/>
                  <a:pt x="15683" y="215153"/>
                  <a:pt x="15683" y="215153"/>
                </a:cubicBezTo>
                <a:cubicBezTo>
                  <a:pt x="10793" y="211893"/>
                  <a:pt x="2166" y="211136"/>
                  <a:pt x="1014" y="205373"/>
                </a:cubicBezTo>
                <a:cubicBezTo>
                  <a:pt x="-1563" y="192487"/>
                  <a:pt x="1024" y="178455"/>
                  <a:pt x="5904" y="166254"/>
                </a:cubicBezTo>
                <a:cubicBezTo>
                  <a:pt x="8086" y="160798"/>
                  <a:pt x="15317" y="159103"/>
                  <a:pt x="20573" y="156475"/>
                </a:cubicBezTo>
                <a:cubicBezTo>
                  <a:pt x="32611" y="150456"/>
                  <a:pt x="53312" y="148573"/>
                  <a:pt x="64582" y="146695"/>
                </a:cubicBezTo>
                <a:lnTo>
                  <a:pt x="108590" y="132026"/>
                </a:lnTo>
                <a:lnTo>
                  <a:pt x="123260" y="127136"/>
                </a:lnTo>
                <a:cubicBezTo>
                  <a:pt x="128150" y="123876"/>
                  <a:pt x="132673" y="119984"/>
                  <a:pt x="137929" y="117356"/>
                </a:cubicBezTo>
                <a:cubicBezTo>
                  <a:pt x="178426" y="97107"/>
                  <a:pt x="125221" y="130717"/>
                  <a:pt x="167268" y="102687"/>
                </a:cubicBezTo>
                <a:cubicBezTo>
                  <a:pt x="184100" y="103982"/>
                  <a:pt x="241376" y="106999"/>
                  <a:pt x="265065" y="112466"/>
                </a:cubicBezTo>
                <a:cubicBezTo>
                  <a:pt x="275110" y="114784"/>
                  <a:pt x="284624" y="118986"/>
                  <a:pt x="294404" y="122246"/>
                </a:cubicBezTo>
                <a:cubicBezTo>
                  <a:pt x="299294" y="123876"/>
                  <a:pt x="304785" y="124277"/>
                  <a:pt x="309074" y="127136"/>
                </a:cubicBezTo>
                <a:lnTo>
                  <a:pt x="338413" y="146695"/>
                </a:lnTo>
                <a:cubicBezTo>
                  <a:pt x="349822" y="180924"/>
                  <a:pt x="338412" y="172774"/>
                  <a:pt x="362862" y="180924"/>
                </a:cubicBezTo>
                <a:cubicBezTo>
                  <a:pt x="386109" y="196423"/>
                  <a:pt x="371955" y="188845"/>
                  <a:pt x="406870" y="200483"/>
                </a:cubicBezTo>
                <a:lnTo>
                  <a:pt x="421540" y="205373"/>
                </a:lnTo>
                <a:lnTo>
                  <a:pt x="436209" y="210263"/>
                </a:lnTo>
                <a:cubicBezTo>
                  <a:pt x="437488" y="209943"/>
                  <a:pt x="467248" y="203035"/>
                  <a:pt x="470438" y="200483"/>
                </a:cubicBezTo>
                <a:cubicBezTo>
                  <a:pt x="475027" y="196812"/>
                  <a:pt x="475116" y="188730"/>
                  <a:pt x="480218" y="185814"/>
                </a:cubicBezTo>
                <a:cubicBezTo>
                  <a:pt x="487434" y="181691"/>
                  <a:pt x="496649" y="183111"/>
                  <a:pt x="504667" y="180924"/>
                </a:cubicBezTo>
                <a:cubicBezTo>
                  <a:pt x="514612" y="178212"/>
                  <a:pt x="524226" y="174404"/>
                  <a:pt x="534006" y="171144"/>
                </a:cubicBezTo>
                <a:cubicBezTo>
                  <a:pt x="538896" y="169514"/>
                  <a:pt x="544387" y="169113"/>
                  <a:pt x="548676" y="166254"/>
                </a:cubicBezTo>
                <a:lnTo>
                  <a:pt x="578015" y="146695"/>
                </a:lnTo>
                <a:cubicBezTo>
                  <a:pt x="595437" y="94424"/>
                  <a:pt x="576844" y="135627"/>
                  <a:pt x="602464" y="102687"/>
                </a:cubicBezTo>
                <a:cubicBezTo>
                  <a:pt x="609680" y="93409"/>
                  <a:pt x="622023" y="73347"/>
                  <a:pt x="622023" y="73347"/>
                </a:cubicBezTo>
                <a:cubicBezTo>
                  <a:pt x="625344" y="60062"/>
                  <a:pt x="627795" y="31624"/>
                  <a:pt x="641583" y="19559"/>
                </a:cubicBezTo>
                <a:cubicBezTo>
                  <a:pt x="650429" y="11819"/>
                  <a:pt x="670922" y="0"/>
                  <a:pt x="670922" y="0"/>
                </a:cubicBezTo>
                <a:cubicBezTo>
                  <a:pt x="690481" y="1630"/>
                  <a:pt x="710240" y="1663"/>
                  <a:pt x="729600" y="4890"/>
                </a:cubicBezTo>
                <a:cubicBezTo>
                  <a:pt x="739768" y="6585"/>
                  <a:pt x="749159" y="11409"/>
                  <a:pt x="758939" y="14669"/>
                </a:cubicBezTo>
                <a:cubicBezTo>
                  <a:pt x="763829" y="16299"/>
                  <a:pt x="769319" y="16700"/>
                  <a:pt x="773608" y="19559"/>
                </a:cubicBezTo>
                <a:cubicBezTo>
                  <a:pt x="778498" y="22819"/>
                  <a:pt x="782908" y="26952"/>
                  <a:pt x="788278" y="29339"/>
                </a:cubicBezTo>
                <a:cubicBezTo>
                  <a:pt x="797698" y="33526"/>
                  <a:pt x="809040" y="33401"/>
                  <a:pt x="817617" y="39119"/>
                </a:cubicBezTo>
                <a:cubicBezTo>
                  <a:pt x="836575" y="51757"/>
                  <a:pt x="826711" y="47040"/>
                  <a:pt x="846956" y="53788"/>
                </a:cubicBezTo>
                <a:cubicBezTo>
                  <a:pt x="848586" y="60308"/>
                  <a:pt x="851846" y="66627"/>
                  <a:pt x="851846" y="73347"/>
                </a:cubicBezTo>
                <a:cubicBezTo>
                  <a:pt x="851846" y="81658"/>
                  <a:pt x="848972" y="89734"/>
                  <a:pt x="846956" y="97797"/>
                </a:cubicBezTo>
                <a:cubicBezTo>
                  <a:pt x="844305" y="108402"/>
                  <a:pt x="840253" y="119169"/>
                  <a:pt x="832286" y="127136"/>
                </a:cubicBezTo>
                <a:cubicBezTo>
                  <a:pt x="828131" y="131291"/>
                  <a:pt x="822507" y="133655"/>
                  <a:pt x="817617" y="136915"/>
                </a:cubicBezTo>
                <a:cubicBezTo>
                  <a:pt x="814357" y="141805"/>
                  <a:pt x="811993" y="147429"/>
                  <a:pt x="807837" y="151585"/>
                </a:cubicBezTo>
                <a:cubicBezTo>
                  <a:pt x="803682" y="155741"/>
                  <a:pt x="797038" y="156942"/>
                  <a:pt x="793168" y="161365"/>
                </a:cubicBezTo>
                <a:cubicBezTo>
                  <a:pt x="785428" y="170211"/>
                  <a:pt x="780128" y="180924"/>
                  <a:pt x="773608" y="190704"/>
                </a:cubicBezTo>
                <a:cubicBezTo>
                  <a:pt x="770348" y="195594"/>
                  <a:pt x="768719" y="202113"/>
                  <a:pt x="763829" y="205373"/>
                </a:cubicBezTo>
                <a:lnTo>
                  <a:pt x="749159" y="215153"/>
                </a:lnTo>
                <a:cubicBezTo>
                  <a:pt x="736867" y="252026"/>
                  <a:pt x="754878" y="208003"/>
                  <a:pt x="729600" y="239602"/>
                </a:cubicBezTo>
                <a:cubicBezTo>
                  <a:pt x="726380" y="243627"/>
                  <a:pt x="727213" y="249766"/>
                  <a:pt x="724710" y="254272"/>
                </a:cubicBezTo>
                <a:cubicBezTo>
                  <a:pt x="719002" y="264547"/>
                  <a:pt x="708868" y="272461"/>
                  <a:pt x="705151" y="283611"/>
                </a:cubicBezTo>
                <a:cubicBezTo>
                  <a:pt x="703521" y="288501"/>
                  <a:pt x="702764" y="293774"/>
                  <a:pt x="700261" y="298280"/>
                </a:cubicBezTo>
                <a:cubicBezTo>
                  <a:pt x="694553" y="308555"/>
                  <a:pt x="680701" y="327619"/>
                  <a:pt x="680701" y="327619"/>
                </a:cubicBezTo>
                <a:cubicBezTo>
                  <a:pt x="677441" y="337399"/>
                  <a:pt x="676640" y="348381"/>
                  <a:pt x="670922" y="356958"/>
                </a:cubicBezTo>
                <a:cubicBezTo>
                  <a:pt x="655424" y="380206"/>
                  <a:pt x="663001" y="366052"/>
                  <a:pt x="651362" y="400967"/>
                </a:cubicBezTo>
                <a:lnTo>
                  <a:pt x="646472" y="415636"/>
                </a:lnTo>
                <a:lnTo>
                  <a:pt x="641583" y="430306"/>
                </a:lnTo>
                <a:cubicBezTo>
                  <a:pt x="639953" y="446605"/>
                  <a:pt x="639712" y="463104"/>
                  <a:pt x="636693" y="479204"/>
                </a:cubicBezTo>
                <a:cubicBezTo>
                  <a:pt x="634793" y="489336"/>
                  <a:pt x="630173" y="498763"/>
                  <a:pt x="626913" y="508543"/>
                </a:cubicBezTo>
                <a:cubicBezTo>
                  <a:pt x="618306" y="534363"/>
                  <a:pt x="624882" y="518925"/>
                  <a:pt x="602464" y="552552"/>
                </a:cubicBezTo>
                <a:cubicBezTo>
                  <a:pt x="599204" y="557442"/>
                  <a:pt x="597574" y="563961"/>
                  <a:pt x="592684" y="567221"/>
                </a:cubicBezTo>
                <a:cubicBezTo>
                  <a:pt x="574982" y="579023"/>
                  <a:pt x="582904" y="577001"/>
                  <a:pt x="568235" y="577001"/>
                </a:cubicBezTo>
                <a:close/>
              </a:path>
            </a:pathLst>
          </a:custGeom>
          <a:solidFill>
            <a:schemeClr val="accent1">
              <a:alpha val="3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CF52E71D-27A2-4944-9BB8-F7448EF4949F}"/>
              </a:ext>
            </a:extLst>
          </p:cNvPr>
          <p:cNvSpPr/>
          <p:nvPr/>
        </p:nvSpPr>
        <p:spPr bwMode="auto">
          <a:xfrm>
            <a:off x="6027053" y="1647437"/>
            <a:ext cx="542772" cy="665309"/>
          </a:xfrm>
          <a:custGeom>
            <a:avLst/>
            <a:gdLst>
              <a:gd name="connsiteX0" fmla="*/ 342288 w 542772"/>
              <a:gd name="connsiteY0" fmla="*/ 4889 h 665309"/>
              <a:gd name="connsiteX1" fmla="*/ 327619 w 542772"/>
              <a:gd name="connsiteY1" fmla="*/ 58678 h 665309"/>
              <a:gd name="connsiteX2" fmla="*/ 308060 w 542772"/>
              <a:gd name="connsiteY2" fmla="*/ 88017 h 665309"/>
              <a:gd name="connsiteX3" fmla="*/ 298280 w 542772"/>
              <a:gd name="connsiteY3" fmla="*/ 102686 h 665309"/>
              <a:gd name="connsiteX4" fmla="*/ 278721 w 542772"/>
              <a:gd name="connsiteY4" fmla="*/ 161364 h 665309"/>
              <a:gd name="connsiteX5" fmla="*/ 273831 w 542772"/>
              <a:gd name="connsiteY5" fmla="*/ 176034 h 665309"/>
              <a:gd name="connsiteX6" fmla="*/ 264051 w 542772"/>
              <a:gd name="connsiteY6" fmla="*/ 190703 h 665309"/>
              <a:gd name="connsiteX7" fmla="*/ 254271 w 542772"/>
              <a:gd name="connsiteY7" fmla="*/ 283610 h 665309"/>
              <a:gd name="connsiteX8" fmla="*/ 244492 w 542772"/>
              <a:gd name="connsiteY8" fmla="*/ 312949 h 665309"/>
              <a:gd name="connsiteX9" fmla="*/ 224932 w 542772"/>
              <a:gd name="connsiteY9" fmla="*/ 332509 h 665309"/>
              <a:gd name="connsiteX10" fmla="*/ 210263 w 542772"/>
              <a:gd name="connsiteY10" fmla="*/ 347178 h 665309"/>
              <a:gd name="connsiteX11" fmla="*/ 200483 w 542772"/>
              <a:gd name="connsiteY11" fmla="*/ 361848 h 665309"/>
              <a:gd name="connsiteX12" fmla="*/ 171144 w 542772"/>
              <a:gd name="connsiteY12" fmla="*/ 381407 h 665309"/>
              <a:gd name="connsiteX13" fmla="*/ 156475 w 542772"/>
              <a:gd name="connsiteY13" fmla="*/ 391187 h 665309"/>
              <a:gd name="connsiteX14" fmla="*/ 92907 w 542772"/>
              <a:gd name="connsiteY14" fmla="*/ 400966 h 665309"/>
              <a:gd name="connsiteX15" fmla="*/ 73347 w 542772"/>
              <a:gd name="connsiteY15" fmla="*/ 405856 h 665309"/>
              <a:gd name="connsiteX16" fmla="*/ 44008 w 542772"/>
              <a:gd name="connsiteY16" fmla="*/ 415636 h 665309"/>
              <a:gd name="connsiteX17" fmla="*/ 4890 w 542772"/>
              <a:gd name="connsiteY17" fmla="*/ 449865 h 665309"/>
              <a:gd name="connsiteX18" fmla="*/ 0 w 542772"/>
              <a:gd name="connsiteY18" fmla="*/ 464534 h 665309"/>
              <a:gd name="connsiteX19" fmla="*/ 4890 w 542772"/>
              <a:gd name="connsiteY19" fmla="*/ 488984 h 665309"/>
              <a:gd name="connsiteX20" fmla="*/ 19559 w 542772"/>
              <a:gd name="connsiteY20" fmla="*/ 498763 h 665309"/>
              <a:gd name="connsiteX21" fmla="*/ 44008 w 542772"/>
              <a:gd name="connsiteY21" fmla="*/ 523212 h 665309"/>
              <a:gd name="connsiteX22" fmla="*/ 68457 w 542772"/>
              <a:gd name="connsiteY22" fmla="*/ 552551 h 665309"/>
              <a:gd name="connsiteX23" fmla="*/ 83127 w 542772"/>
              <a:gd name="connsiteY23" fmla="*/ 557441 h 665309"/>
              <a:gd name="connsiteX24" fmla="*/ 97797 w 542772"/>
              <a:gd name="connsiteY24" fmla="*/ 572111 h 665309"/>
              <a:gd name="connsiteX25" fmla="*/ 127136 w 542772"/>
              <a:gd name="connsiteY25" fmla="*/ 581890 h 665309"/>
              <a:gd name="connsiteX26" fmla="*/ 156475 w 542772"/>
              <a:gd name="connsiteY26" fmla="*/ 591670 h 665309"/>
              <a:gd name="connsiteX27" fmla="*/ 176034 w 542772"/>
              <a:gd name="connsiteY27" fmla="*/ 596560 h 665309"/>
              <a:gd name="connsiteX28" fmla="*/ 205373 w 542772"/>
              <a:gd name="connsiteY28" fmla="*/ 606340 h 665309"/>
              <a:gd name="connsiteX29" fmla="*/ 234712 w 542772"/>
              <a:gd name="connsiteY29" fmla="*/ 616119 h 665309"/>
              <a:gd name="connsiteX30" fmla="*/ 264051 w 542772"/>
              <a:gd name="connsiteY30" fmla="*/ 625899 h 665309"/>
              <a:gd name="connsiteX31" fmla="*/ 278721 w 542772"/>
              <a:gd name="connsiteY31" fmla="*/ 635679 h 665309"/>
              <a:gd name="connsiteX32" fmla="*/ 352068 w 542772"/>
              <a:gd name="connsiteY32" fmla="*/ 640569 h 665309"/>
              <a:gd name="connsiteX33" fmla="*/ 400967 w 542772"/>
              <a:gd name="connsiteY33" fmla="*/ 655238 h 665309"/>
              <a:gd name="connsiteX34" fmla="*/ 415636 w 542772"/>
              <a:gd name="connsiteY34" fmla="*/ 660128 h 665309"/>
              <a:gd name="connsiteX35" fmla="*/ 430306 w 542772"/>
              <a:gd name="connsiteY35" fmla="*/ 665018 h 665309"/>
              <a:gd name="connsiteX36" fmla="*/ 518323 w 542772"/>
              <a:gd name="connsiteY36" fmla="*/ 660128 h 665309"/>
              <a:gd name="connsiteX37" fmla="*/ 537882 w 542772"/>
              <a:gd name="connsiteY37" fmla="*/ 630789 h 665309"/>
              <a:gd name="connsiteX38" fmla="*/ 542772 w 542772"/>
              <a:gd name="connsiteY38" fmla="*/ 616119 h 665309"/>
              <a:gd name="connsiteX39" fmla="*/ 528102 w 542772"/>
              <a:gd name="connsiteY39" fmla="*/ 567221 h 665309"/>
              <a:gd name="connsiteX40" fmla="*/ 493874 w 542772"/>
              <a:gd name="connsiteY40" fmla="*/ 523212 h 665309"/>
              <a:gd name="connsiteX41" fmla="*/ 484094 w 542772"/>
              <a:gd name="connsiteY41" fmla="*/ 493873 h 665309"/>
              <a:gd name="connsiteX42" fmla="*/ 479204 w 542772"/>
              <a:gd name="connsiteY42" fmla="*/ 479204 h 665309"/>
              <a:gd name="connsiteX43" fmla="*/ 474314 w 542772"/>
              <a:gd name="connsiteY43" fmla="*/ 459645 h 665309"/>
              <a:gd name="connsiteX44" fmla="*/ 464534 w 542772"/>
              <a:gd name="connsiteY44" fmla="*/ 430305 h 665309"/>
              <a:gd name="connsiteX45" fmla="*/ 459645 w 542772"/>
              <a:gd name="connsiteY45" fmla="*/ 361848 h 665309"/>
              <a:gd name="connsiteX46" fmla="*/ 449865 w 542772"/>
              <a:gd name="connsiteY46" fmla="*/ 347178 h 665309"/>
              <a:gd name="connsiteX47" fmla="*/ 444975 w 542772"/>
              <a:gd name="connsiteY47" fmla="*/ 332509 h 665309"/>
              <a:gd name="connsiteX48" fmla="*/ 440085 w 542772"/>
              <a:gd name="connsiteY48" fmla="*/ 293390 h 665309"/>
              <a:gd name="connsiteX49" fmla="*/ 435195 w 542772"/>
              <a:gd name="connsiteY49" fmla="*/ 278720 h 665309"/>
              <a:gd name="connsiteX50" fmla="*/ 430306 w 542772"/>
              <a:gd name="connsiteY50" fmla="*/ 166254 h 665309"/>
              <a:gd name="connsiteX51" fmla="*/ 425416 w 542772"/>
              <a:gd name="connsiteY51" fmla="*/ 92907 h 665309"/>
              <a:gd name="connsiteX52" fmla="*/ 396077 w 542772"/>
              <a:gd name="connsiteY52" fmla="*/ 34228 h 665309"/>
              <a:gd name="connsiteX53" fmla="*/ 386297 w 542772"/>
              <a:gd name="connsiteY53" fmla="*/ 19559 h 665309"/>
              <a:gd name="connsiteX54" fmla="*/ 376517 w 542772"/>
              <a:gd name="connsiteY54" fmla="*/ 4889 h 665309"/>
              <a:gd name="connsiteX55" fmla="*/ 361848 w 542772"/>
              <a:gd name="connsiteY55" fmla="*/ 0 h 665309"/>
              <a:gd name="connsiteX56" fmla="*/ 347178 w 542772"/>
              <a:gd name="connsiteY56" fmla="*/ 9779 h 665309"/>
              <a:gd name="connsiteX57" fmla="*/ 342288 w 542772"/>
              <a:gd name="connsiteY57" fmla="*/ 4889 h 66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42772" h="665309">
                <a:moveTo>
                  <a:pt x="342288" y="4889"/>
                </a:moveTo>
                <a:cubicBezTo>
                  <a:pt x="339664" y="18014"/>
                  <a:pt x="334711" y="48039"/>
                  <a:pt x="327619" y="58678"/>
                </a:cubicBezTo>
                <a:lnTo>
                  <a:pt x="308060" y="88017"/>
                </a:lnTo>
                <a:lnTo>
                  <a:pt x="298280" y="102686"/>
                </a:lnTo>
                <a:lnTo>
                  <a:pt x="278721" y="161364"/>
                </a:lnTo>
                <a:cubicBezTo>
                  <a:pt x="277091" y="166254"/>
                  <a:pt x="276690" y="171745"/>
                  <a:pt x="273831" y="176034"/>
                </a:cubicBezTo>
                <a:lnTo>
                  <a:pt x="264051" y="190703"/>
                </a:lnTo>
                <a:cubicBezTo>
                  <a:pt x="248842" y="236329"/>
                  <a:pt x="269904" y="168964"/>
                  <a:pt x="254271" y="283610"/>
                </a:cubicBezTo>
                <a:cubicBezTo>
                  <a:pt x="252878" y="293824"/>
                  <a:pt x="247752" y="303169"/>
                  <a:pt x="244492" y="312949"/>
                </a:cubicBezTo>
                <a:cubicBezTo>
                  <a:pt x="237972" y="332509"/>
                  <a:pt x="244492" y="325989"/>
                  <a:pt x="224932" y="332509"/>
                </a:cubicBezTo>
                <a:cubicBezTo>
                  <a:pt x="220042" y="337399"/>
                  <a:pt x="214690" y="341866"/>
                  <a:pt x="210263" y="347178"/>
                </a:cubicBezTo>
                <a:cubicBezTo>
                  <a:pt x="206501" y="351693"/>
                  <a:pt x="204906" y="357978"/>
                  <a:pt x="200483" y="361848"/>
                </a:cubicBezTo>
                <a:cubicBezTo>
                  <a:pt x="191637" y="369588"/>
                  <a:pt x="180924" y="374887"/>
                  <a:pt x="171144" y="381407"/>
                </a:cubicBezTo>
                <a:cubicBezTo>
                  <a:pt x="166254" y="384667"/>
                  <a:pt x="162238" y="390034"/>
                  <a:pt x="156475" y="391187"/>
                </a:cubicBezTo>
                <a:cubicBezTo>
                  <a:pt x="119139" y="398654"/>
                  <a:pt x="140272" y="395046"/>
                  <a:pt x="92907" y="400966"/>
                </a:cubicBezTo>
                <a:cubicBezTo>
                  <a:pt x="86387" y="402596"/>
                  <a:pt x="79784" y="403925"/>
                  <a:pt x="73347" y="405856"/>
                </a:cubicBezTo>
                <a:cubicBezTo>
                  <a:pt x="63473" y="408818"/>
                  <a:pt x="44008" y="415636"/>
                  <a:pt x="44008" y="415636"/>
                </a:cubicBezTo>
                <a:cubicBezTo>
                  <a:pt x="22000" y="430308"/>
                  <a:pt x="15078" y="429489"/>
                  <a:pt x="4890" y="449865"/>
                </a:cubicBezTo>
                <a:cubicBezTo>
                  <a:pt x="2585" y="454475"/>
                  <a:pt x="1630" y="459644"/>
                  <a:pt x="0" y="464534"/>
                </a:cubicBezTo>
                <a:cubicBezTo>
                  <a:pt x="1630" y="472684"/>
                  <a:pt x="766" y="481768"/>
                  <a:pt x="4890" y="488984"/>
                </a:cubicBezTo>
                <a:cubicBezTo>
                  <a:pt x="7806" y="494086"/>
                  <a:pt x="15404" y="494608"/>
                  <a:pt x="19559" y="498763"/>
                </a:cubicBezTo>
                <a:cubicBezTo>
                  <a:pt x="52157" y="531361"/>
                  <a:pt x="4892" y="497136"/>
                  <a:pt x="44008" y="523212"/>
                </a:cubicBezTo>
                <a:cubicBezTo>
                  <a:pt x="51224" y="534036"/>
                  <a:pt x="57162" y="545021"/>
                  <a:pt x="68457" y="552551"/>
                </a:cubicBezTo>
                <a:cubicBezTo>
                  <a:pt x="72746" y="555410"/>
                  <a:pt x="78237" y="555811"/>
                  <a:pt x="83127" y="557441"/>
                </a:cubicBezTo>
                <a:cubicBezTo>
                  <a:pt x="88017" y="562331"/>
                  <a:pt x="91752" y="568753"/>
                  <a:pt x="97797" y="572111"/>
                </a:cubicBezTo>
                <a:cubicBezTo>
                  <a:pt x="106808" y="577117"/>
                  <a:pt x="117356" y="578630"/>
                  <a:pt x="127136" y="581890"/>
                </a:cubicBezTo>
                <a:lnTo>
                  <a:pt x="156475" y="591670"/>
                </a:lnTo>
                <a:cubicBezTo>
                  <a:pt x="162995" y="593300"/>
                  <a:pt x="169597" y="594629"/>
                  <a:pt x="176034" y="596560"/>
                </a:cubicBezTo>
                <a:cubicBezTo>
                  <a:pt x="185908" y="599522"/>
                  <a:pt x="195593" y="603080"/>
                  <a:pt x="205373" y="606340"/>
                </a:cubicBezTo>
                <a:lnTo>
                  <a:pt x="234712" y="616119"/>
                </a:lnTo>
                <a:cubicBezTo>
                  <a:pt x="234713" y="616119"/>
                  <a:pt x="264050" y="625898"/>
                  <a:pt x="264051" y="625899"/>
                </a:cubicBezTo>
                <a:cubicBezTo>
                  <a:pt x="268941" y="629159"/>
                  <a:pt x="272924" y="634713"/>
                  <a:pt x="278721" y="635679"/>
                </a:cubicBezTo>
                <a:cubicBezTo>
                  <a:pt x="302891" y="639707"/>
                  <a:pt x="327619" y="638939"/>
                  <a:pt x="352068" y="640569"/>
                </a:cubicBezTo>
                <a:cubicBezTo>
                  <a:pt x="381628" y="647957"/>
                  <a:pt x="365254" y="643333"/>
                  <a:pt x="400967" y="655238"/>
                </a:cubicBezTo>
                <a:lnTo>
                  <a:pt x="415636" y="660128"/>
                </a:lnTo>
                <a:lnTo>
                  <a:pt x="430306" y="665018"/>
                </a:lnTo>
                <a:cubicBezTo>
                  <a:pt x="459645" y="663388"/>
                  <a:pt x="490322" y="669037"/>
                  <a:pt x="518323" y="660128"/>
                </a:cubicBezTo>
                <a:cubicBezTo>
                  <a:pt x="529523" y="656564"/>
                  <a:pt x="537882" y="630789"/>
                  <a:pt x="537882" y="630789"/>
                </a:cubicBezTo>
                <a:cubicBezTo>
                  <a:pt x="539512" y="625899"/>
                  <a:pt x="542772" y="621274"/>
                  <a:pt x="542772" y="616119"/>
                </a:cubicBezTo>
                <a:cubicBezTo>
                  <a:pt x="542772" y="609471"/>
                  <a:pt x="528671" y="567790"/>
                  <a:pt x="528102" y="567221"/>
                </a:cubicBezTo>
                <a:cubicBezTo>
                  <a:pt x="515446" y="554564"/>
                  <a:pt x="499723" y="540758"/>
                  <a:pt x="493874" y="523212"/>
                </a:cubicBezTo>
                <a:lnTo>
                  <a:pt x="484094" y="493873"/>
                </a:lnTo>
                <a:cubicBezTo>
                  <a:pt x="482464" y="488983"/>
                  <a:pt x="480454" y="484204"/>
                  <a:pt x="479204" y="479204"/>
                </a:cubicBezTo>
                <a:cubicBezTo>
                  <a:pt x="477574" y="472684"/>
                  <a:pt x="476245" y="466082"/>
                  <a:pt x="474314" y="459645"/>
                </a:cubicBezTo>
                <a:cubicBezTo>
                  <a:pt x="471352" y="449771"/>
                  <a:pt x="464534" y="430305"/>
                  <a:pt x="464534" y="430305"/>
                </a:cubicBezTo>
                <a:cubicBezTo>
                  <a:pt x="462904" y="407486"/>
                  <a:pt x="463621" y="384377"/>
                  <a:pt x="459645" y="361848"/>
                </a:cubicBezTo>
                <a:cubicBezTo>
                  <a:pt x="458624" y="356060"/>
                  <a:pt x="452493" y="352435"/>
                  <a:pt x="449865" y="347178"/>
                </a:cubicBezTo>
                <a:cubicBezTo>
                  <a:pt x="447560" y="342568"/>
                  <a:pt x="446605" y="337399"/>
                  <a:pt x="444975" y="332509"/>
                </a:cubicBezTo>
                <a:cubicBezTo>
                  <a:pt x="443345" y="319469"/>
                  <a:pt x="442436" y="306319"/>
                  <a:pt x="440085" y="293390"/>
                </a:cubicBezTo>
                <a:cubicBezTo>
                  <a:pt x="439163" y="288319"/>
                  <a:pt x="435590" y="283859"/>
                  <a:pt x="435195" y="278720"/>
                </a:cubicBezTo>
                <a:cubicBezTo>
                  <a:pt x="432317" y="241306"/>
                  <a:pt x="432278" y="203726"/>
                  <a:pt x="430306" y="166254"/>
                </a:cubicBezTo>
                <a:cubicBezTo>
                  <a:pt x="429018" y="141785"/>
                  <a:pt x="428881" y="117164"/>
                  <a:pt x="425416" y="92907"/>
                </a:cubicBezTo>
                <a:cubicBezTo>
                  <a:pt x="421735" y="67143"/>
                  <a:pt x="410162" y="55355"/>
                  <a:pt x="396077" y="34228"/>
                </a:cubicBezTo>
                <a:lnTo>
                  <a:pt x="386297" y="19559"/>
                </a:lnTo>
                <a:cubicBezTo>
                  <a:pt x="383037" y="14669"/>
                  <a:pt x="382093" y="6747"/>
                  <a:pt x="376517" y="4889"/>
                </a:cubicBezTo>
                <a:lnTo>
                  <a:pt x="361848" y="0"/>
                </a:lnTo>
                <a:cubicBezTo>
                  <a:pt x="356958" y="3260"/>
                  <a:pt x="352580" y="7464"/>
                  <a:pt x="347178" y="9779"/>
                </a:cubicBezTo>
                <a:cubicBezTo>
                  <a:pt x="341001" y="12426"/>
                  <a:pt x="327619" y="14669"/>
                  <a:pt x="342288" y="488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EB294DEC-1FBA-4E69-A03A-CAA5F293324B}"/>
              </a:ext>
            </a:extLst>
          </p:cNvPr>
          <p:cNvSpPr/>
          <p:nvPr/>
        </p:nvSpPr>
        <p:spPr bwMode="auto">
          <a:xfrm>
            <a:off x="6750736" y="2522718"/>
            <a:ext cx="303183" cy="146695"/>
          </a:xfrm>
          <a:custGeom>
            <a:avLst/>
            <a:gdLst>
              <a:gd name="connsiteX0" fmla="*/ 190717 w 303183"/>
              <a:gd name="connsiteY0" fmla="*/ 4890 h 146695"/>
              <a:gd name="connsiteX1" fmla="*/ 146708 w 303183"/>
              <a:gd name="connsiteY1" fmla="*/ 9780 h 146695"/>
              <a:gd name="connsiteX2" fmla="*/ 117369 w 303183"/>
              <a:gd name="connsiteY2" fmla="*/ 19559 h 146695"/>
              <a:gd name="connsiteX3" fmla="*/ 68471 w 303183"/>
              <a:gd name="connsiteY3" fmla="*/ 34229 h 146695"/>
              <a:gd name="connsiteX4" fmla="*/ 39132 w 303183"/>
              <a:gd name="connsiteY4" fmla="*/ 44008 h 146695"/>
              <a:gd name="connsiteX5" fmla="*/ 24462 w 303183"/>
              <a:gd name="connsiteY5" fmla="*/ 48898 h 146695"/>
              <a:gd name="connsiteX6" fmla="*/ 14682 w 303183"/>
              <a:gd name="connsiteY6" fmla="*/ 63568 h 146695"/>
              <a:gd name="connsiteX7" fmla="*/ 13 w 303183"/>
              <a:gd name="connsiteY7" fmla="*/ 73347 h 146695"/>
              <a:gd name="connsiteX8" fmla="*/ 9793 w 303183"/>
              <a:gd name="connsiteY8" fmla="*/ 117356 h 146695"/>
              <a:gd name="connsiteX9" fmla="*/ 48911 w 303183"/>
              <a:gd name="connsiteY9" fmla="*/ 141805 h 146695"/>
              <a:gd name="connsiteX10" fmla="*/ 63581 w 303183"/>
              <a:gd name="connsiteY10" fmla="*/ 146695 h 146695"/>
              <a:gd name="connsiteX11" fmla="*/ 122259 w 303183"/>
              <a:gd name="connsiteY11" fmla="*/ 141805 h 146695"/>
              <a:gd name="connsiteX12" fmla="*/ 151598 w 303183"/>
              <a:gd name="connsiteY12" fmla="*/ 127136 h 146695"/>
              <a:gd name="connsiteX13" fmla="*/ 180937 w 303183"/>
              <a:gd name="connsiteY13" fmla="*/ 117356 h 146695"/>
              <a:gd name="connsiteX14" fmla="*/ 210276 w 303183"/>
              <a:gd name="connsiteY14" fmla="*/ 107576 h 146695"/>
              <a:gd name="connsiteX15" fmla="*/ 224946 w 303183"/>
              <a:gd name="connsiteY15" fmla="*/ 102687 h 146695"/>
              <a:gd name="connsiteX16" fmla="*/ 244505 w 303183"/>
              <a:gd name="connsiteY16" fmla="*/ 92907 h 146695"/>
              <a:gd name="connsiteX17" fmla="*/ 259174 w 303183"/>
              <a:gd name="connsiteY17" fmla="*/ 88017 h 146695"/>
              <a:gd name="connsiteX18" fmla="*/ 288514 w 303183"/>
              <a:gd name="connsiteY18" fmla="*/ 73347 h 146695"/>
              <a:gd name="connsiteX19" fmla="*/ 303183 w 303183"/>
              <a:gd name="connsiteY19" fmla="*/ 44008 h 146695"/>
              <a:gd name="connsiteX20" fmla="*/ 298293 w 303183"/>
              <a:gd name="connsiteY20" fmla="*/ 29339 h 146695"/>
              <a:gd name="connsiteX21" fmla="*/ 288514 w 303183"/>
              <a:gd name="connsiteY21" fmla="*/ 14669 h 146695"/>
              <a:gd name="connsiteX22" fmla="*/ 259174 w 303183"/>
              <a:gd name="connsiteY22" fmla="*/ 4890 h 146695"/>
              <a:gd name="connsiteX23" fmla="*/ 244505 w 303183"/>
              <a:gd name="connsiteY23" fmla="*/ 0 h 146695"/>
              <a:gd name="connsiteX24" fmla="*/ 220056 w 303183"/>
              <a:gd name="connsiteY24" fmla="*/ 4890 h 146695"/>
              <a:gd name="connsiteX25" fmla="*/ 190717 w 303183"/>
              <a:gd name="connsiteY25" fmla="*/ 4890 h 146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03183" h="146695">
                <a:moveTo>
                  <a:pt x="190717" y="4890"/>
                </a:moveTo>
                <a:cubicBezTo>
                  <a:pt x="178493" y="5705"/>
                  <a:pt x="161181" y="6885"/>
                  <a:pt x="146708" y="9780"/>
                </a:cubicBezTo>
                <a:cubicBezTo>
                  <a:pt x="136600" y="11802"/>
                  <a:pt x="127370" y="17059"/>
                  <a:pt x="117369" y="19559"/>
                </a:cubicBezTo>
                <a:cubicBezTo>
                  <a:pt x="87808" y="26950"/>
                  <a:pt x="104187" y="22323"/>
                  <a:pt x="68471" y="34229"/>
                </a:cubicBezTo>
                <a:lnTo>
                  <a:pt x="39132" y="44008"/>
                </a:lnTo>
                <a:lnTo>
                  <a:pt x="24462" y="48898"/>
                </a:lnTo>
                <a:cubicBezTo>
                  <a:pt x="21202" y="53788"/>
                  <a:pt x="18838" y="59412"/>
                  <a:pt x="14682" y="63568"/>
                </a:cubicBezTo>
                <a:cubicBezTo>
                  <a:pt x="10527" y="67723"/>
                  <a:pt x="1627" y="67696"/>
                  <a:pt x="13" y="73347"/>
                </a:cubicBezTo>
                <a:cubicBezTo>
                  <a:pt x="-385" y="74740"/>
                  <a:pt x="8228" y="113705"/>
                  <a:pt x="9793" y="117356"/>
                </a:cubicBezTo>
                <a:cubicBezTo>
                  <a:pt x="18834" y="138452"/>
                  <a:pt x="25321" y="133942"/>
                  <a:pt x="48911" y="141805"/>
                </a:cubicBezTo>
                <a:lnTo>
                  <a:pt x="63581" y="146695"/>
                </a:lnTo>
                <a:cubicBezTo>
                  <a:pt x="83140" y="145065"/>
                  <a:pt x="102804" y="144399"/>
                  <a:pt x="122259" y="141805"/>
                </a:cubicBezTo>
                <a:cubicBezTo>
                  <a:pt x="141362" y="139258"/>
                  <a:pt x="133941" y="134983"/>
                  <a:pt x="151598" y="127136"/>
                </a:cubicBezTo>
                <a:cubicBezTo>
                  <a:pt x="161018" y="122949"/>
                  <a:pt x="171157" y="120616"/>
                  <a:pt x="180937" y="117356"/>
                </a:cubicBezTo>
                <a:lnTo>
                  <a:pt x="210276" y="107576"/>
                </a:lnTo>
                <a:cubicBezTo>
                  <a:pt x="215166" y="105946"/>
                  <a:pt x="220336" y="104992"/>
                  <a:pt x="224946" y="102687"/>
                </a:cubicBezTo>
                <a:cubicBezTo>
                  <a:pt x="231466" y="99427"/>
                  <a:pt x="237805" y="95779"/>
                  <a:pt x="244505" y="92907"/>
                </a:cubicBezTo>
                <a:cubicBezTo>
                  <a:pt x="249242" y="90877"/>
                  <a:pt x="254564" y="90322"/>
                  <a:pt x="259174" y="88017"/>
                </a:cubicBezTo>
                <a:cubicBezTo>
                  <a:pt x="297088" y="69059"/>
                  <a:pt x="251644" y="85637"/>
                  <a:pt x="288514" y="73347"/>
                </a:cubicBezTo>
                <a:cubicBezTo>
                  <a:pt x="293458" y="65930"/>
                  <a:pt x="303183" y="54130"/>
                  <a:pt x="303183" y="44008"/>
                </a:cubicBezTo>
                <a:cubicBezTo>
                  <a:pt x="303183" y="38854"/>
                  <a:pt x="300598" y="33949"/>
                  <a:pt x="298293" y="29339"/>
                </a:cubicBezTo>
                <a:cubicBezTo>
                  <a:pt x="295665" y="24083"/>
                  <a:pt x="293498" y="17784"/>
                  <a:pt x="288514" y="14669"/>
                </a:cubicBezTo>
                <a:cubicBezTo>
                  <a:pt x="279772" y="9205"/>
                  <a:pt x="268954" y="8150"/>
                  <a:pt x="259174" y="4890"/>
                </a:cubicBezTo>
                <a:lnTo>
                  <a:pt x="244505" y="0"/>
                </a:lnTo>
                <a:lnTo>
                  <a:pt x="220056" y="4890"/>
                </a:lnTo>
                <a:cubicBezTo>
                  <a:pt x="191688" y="10048"/>
                  <a:pt x="202941" y="4075"/>
                  <a:pt x="190717" y="4890"/>
                </a:cubicBezTo>
                <a:close/>
              </a:path>
            </a:pathLst>
          </a:custGeom>
          <a:solidFill>
            <a:schemeClr val="accent1">
              <a:alpha val="27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657B58E7-EBEE-4487-AA93-63442D2FB72F}"/>
              </a:ext>
            </a:extLst>
          </p:cNvPr>
          <p:cNvSpPr/>
          <p:nvPr/>
        </p:nvSpPr>
        <p:spPr bwMode="auto">
          <a:xfrm>
            <a:off x="7283741" y="2424921"/>
            <a:ext cx="388084" cy="229823"/>
          </a:xfrm>
          <a:custGeom>
            <a:avLst/>
            <a:gdLst>
              <a:gd name="connsiteX0" fmla="*/ 0 w 388084"/>
              <a:gd name="connsiteY0" fmla="*/ 68458 h 229823"/>
              <a:gd name="connsiteX1" fmla="*/ 24450 w 388084"/>
              <a:gd name="connsiteY1" fmla="*/ 88017 h 229823"/>
              <a:gd name="connsiteX2" fmla="*/ 34229 w 388084"/>
              <a:gd name="connsiteY2" fmla="*/ 102687 h 229823"/>
              <a:gd name="connsiteX3" fmla="*/ 63568 w 388084"/>
              <a:gd name="connsiteY3" fmla="*/ 122246 h 229823"/>
              <a:gd name="connsiteX4" fmla="*/ 73348 w 388084"/>
              <a:gd name="connsiteY4" fmla="*/ 136916 h 229823"/>
              <a:gd name="connsiteX5" fmla="*/ 102687 w 388084"/>
              <a:gd name="connsiteY5" fmla="*/ 156475 h 229823"/>
              <a:gd name="connsiteX6" fmla="*/ 141806 w 388084"/>
              <a:gd name="connsiteY6" fmla="*/ 190704 h 229823"/>
              <a:gd name="connsiteX7" fmla="*/ 171145 w 388084"/>
              <a:gd name="connsiteY7" fmla="*/ 210263 h 229823"/>
              <a:gd name="connsiteX8" fmla="*/ 185814 w 388084"/>
              <a:gd name="connsiteY8" fmla="*/ 215153 h 229823"/>
              <a:gd name="connsiteX9" fmla="*/ 215153 w 388084"/>
              <a:gd name="connsiteY9" fmla="*/ 229823 h 229823"/>
              <a:gd name="connsiteX10" fmla="*/ 249382 w 388084"/>
              <a:gd name="connsiteY10" fmla="*/ 224933 h 229823"/>
              <a:gd name="connsiteX11" fmla="*/ 283611 w 388084"/>
              <a:gd name="connsiteY11" fmla="*/ 215153 h 229823"/>
              <a:gd name="connsiteX12" fmla="*/ 278721 w 388084"/>
              <a:gd name="connsiteY12" fmla="*/ 190704 h 229823"/>
              <a:gd name="connsiteX13" fmla="*/ 278721 w 388084"/>
              <a:gd name="connsiteY13" fmla="*/ 132026 h 229823"/>
              <a:gd name="connsiteX14" fmla="*/ 317840 w 388084"/>
              <a:gd name="connsiteY14" fmla="*/ 117356 h 229823"/>
              <a:gd name="connsiteX15" fmla="*/ 347179 w 388084"/>
              <a:gd name="connsiteY15" fmla="*/ 107577 h 229823"/>
              <a:gd name="connsiteX16" fmla="*/ 361849 w 388084"/>
              <a:gd name="connsiteY16" fmla="*/ 102687 h 229823"/>
              <a:gd name="connsiteX17" fmla="*/ 376518 w 388084"/>
              <a:gd name="connsiteY17" fmla="*/ 92907 h 229823"/>
              <a:gd name="connsiteX18" fmla="*/ 381408 w 388084"/>
              <a:gd name="connsiteY18" fmla="*/ 44009 h 229823"/>
              <a:gd name="connsiteX19" fmla="*/ 366738 w 388084"/>
              <a:gd name="connsiteY19" fmla="*/ 39119 h 229823"/>
              <a:gd name="connsiteX20" fmla="*/ 342289 w 388084"/>
              <a:gd name="connsiteY20" fmla="*/ 34229 h 229823"/>
              <a:gd name="connsiteX21" fmla="*/ 288501 w 388084"/>
              <a:gd name="connsiteY21" fmla="*/ 29339 h 229823"/>
              <a:gd name="connsiteX22" fmla="*/ 254272 w 388084"/>
              <a:gd name="connsiteY22" fmla="*/ 19559 h 229823"/>
              <a:gd name="connsiteX23" fmla="*/ 239603 w 388084"/>
              <a:gd name="connsiteY23" fmla="*/ 14670 h 229823"/>
              <a:gd name="connsiteX24" fmla="*/ 205374 w 388084"/>
              <a:gd name="connsiteY24" fmla="*/ 9780 h 229823"/>
              <a:gd name="connsiteX25" fmla="*/ 166255 w 388084"/>
              <a:gd name="connsiteY25" fmla="*/ 0 h 229823"/>
              <a:gd name="connsiteX26" fmla="*/ 73348 w 388084"/>
              <a:gd name="connsiteY26" fmla="*/ 9780 h 229823"/>
              <a:gd name="connsiteX27" fmla="*/ 44009 w 388084"/>
              <a:gd name="connsiteY27" fmla="*/ 19559 h 229823"/>
              <a:gd name="connsiteX28" fmla="*/ 14670 w 388084"/>
              <a:gd name="connsiteY28" fmla="*/ 39119 h 229823"/>
              <a:gd name="connsiteX29" fmla="*/ 0 w 388084"/>
              <a:gd name="connsiteY29" fmla="*/ 68458 h 22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88084" h="229823">
                <a:moveTo>
                  <a:pt x="0" y="68458"/>
                </a:moveTo>
                <a:cubicBezTo>
                  <a:pt x="8150" y="74978"/>
                  <a:pt x="17070" y="80637"/>
                  <a:pt x="24450" y="88017"/>
                </a:cubicBezTo>
                <a:cubicBezTo>
                  <a:pt x="28606" y="92173"/>
                  <a:pt x="29806" y="98817"/>
                  <a:pt x="34229" y="102687"/>
                </a:cubicBezTo>
                <a:cubicBezTo>
                  <a:pt x="43074" y="110427"/>
                  <a:pt x="63568" y="122246"/>
                  <a:pt x="63568" y="122246"/>
                </a:cubicBezTo>
                <a:cubicBezTo>
                  <a:pt x="66828" y="127136"/>
                  <a:pt x="68925" y="133046"/>
                  <a:pt x="73348" y="136916"/>
                </a:cubicBezTo>
                <a:cubicBezTo>
                  <a:pt x="82194" y="144656"/>
                  <a:pt x="102687" y="156475"/>
                  <a:pt x="102687" y="156475"/>
                </a:cubicBezTo>
                <a:cubicBezTo>
                  <a:pt x="118987" y="180924"/>
                  <a:pt x="107577" y="167884"/>
                  <a:pt x="141806" y="190704"/>
                </a:cubicBezTo>
                <a:lnTo>
                  <a:pt x="171145" y="210263"/>
                </a:lnTo>
                <a:cubicBezTo>
                  <a:pt x="176035" y="211893"/>
                  <a:pt x="181204" y="212848"/>
                  <a:pt x="185814" y="215153"/>
                </a:cubicBezTo>
                <a:cubicBezTo>
                  <a:pt x="223730" y="234112"/>
                  <a:pt x="178283" y="217532"/>
                  <a:pt x="215153" y="229823"/>
                </a:cubicBezTo>
                <a:cubicBezTo>
                  <a:pt x="226563" y="228193"/>
                  <a:pt x="238042" y="226995"/>
                  <a:pt x="249382" y="224933"/>
                </a:cubicBezTo>
                <a:cubicBezTo>
                  <a:pt x="262892" y="222477"/>
                  <a:pt x="271041" y="219343"/>
                  <a:pt x="283611" y="215153"/>
                </a:cubicBezTo>
                <a:cubicBezTo>
                  <a:pt x="281981" y="207003"/>
                  <a:pt x="280737" y="198767"/>
                  <a:pt x="278721" y="190704"/>
                </a:cubicBezTo>
                <a:cubicBezTo>
                  <a:pt x="272345" y="165199"/>
                  <a:pt x="264153" y="172087"/>
                  <a:pt x="278721" y="132026"/>
                </a:cubicBezTo>
                <a:cubicBezTo>
                  <a:pt x="282781" y="120862"/>
                  <a:pt x="312412" y="118836"/>
                  <a:pt x="317840" y="117356"/>
                </a:cubicBezTo>
                <a:cubicBezTo>
                  <a:pt x="327785" y="114644"/>
                  <a:pt x="337399" y="110837"/>
                  <a:pt x="347179" y="107577"/>
                </a:cubicBezTo>
                <a:lnTo>
                  <a:pt x="361849" y="102687"/>
                </a:lnTo>
                <a:cubicBezTo>
                  <a:pt x="366739" y="99427"/>
                  <a:pt x="372362" y="97063"/>
                  <a:pt x="376518" y="92907"/>
                </a:cubicBezTo>
                <a:cubicBezTo>
                  <a:pt x="390525" y="78900"/>
                  <a:pt x="391379" y="63950"/>
                  <a:pt x="381408" y="44009"/>
                </a:cubicBezTo>
                <a:cubicBezTo>
                  <a:pt x="379103" y="39399"/>
                  <a:pt x="371739" y="40369"/>
                  <a:pt x="366738" y="39119"/>
                </a:cubicBezTo>
                <a:cubicBezTo>
                  <a:pt x="358675" y="37103"/>
                  <a:pt x="350536" y="35260"/>
                  <a:pt x="342289" y="34229"/>
                </a:cubicBezTo>
                <a:cubicBezTo>
                  <a:pt x="324425" y="31996"/>
                  <a:pt x="306430" y="30969"/>
                  <a:pt x="288501" y="29339"/>
                </a:cubicBezTo>
                <a:cubicBezTo>
                  <a:pt x="253341" y="17619"/>
                  <a:pt x="297233" y="31833"/>
                  <a:pt x="254272" y="19559"/>
                </a:cubicBezTo>
                <a:cubicBezTo>
                  <a:pt x="249316" y="18143"/>
                  <a:pt x="244657" y="15681"/>
                  <a:pt x="239603" y="14670"/>
                </a:cubicBezTo>
                <a:cubicBezTo>
                  <a:pt x="228301" y="12410"/>
                  <a:pt x="216743" y="11675"/>
                  <a:pt x="205374" y="9780"/>
                </a:cubicBezTo>
                <a:cubicBezTo>
                  <a:pt x="181772" y="5846"/>
                  <a:pt x="185150" y="6298"/>
                  <a:pt x="166255" y="0"/>
                </a:cubicBezTo>
                <a:cubicBezTo>
                  <a:pt x="150573" y="1307"/>
                  <a:pt x="95014" y="4780"/>
                  <a:pt x="73348" y="9780"/>
                </a:cubicBezTo>
                <a:cubicBezTo>
                  <a:pt x="63303" y="12098"/>
                  <a:pt x="44009" y="19559"/>
                  <a:pt x="44009" y="19559"/>
                </a:cubicBezTo>
                <a:cubicBezTo>
                  <a:pt x="34229" y="26079"/>
                  <a:pt x="18387" y="27968"/>
                  <a:pt x="14670" y="39119"/>
                </a:cubicBezTo>
                <a:lnTo>
                  <a:pt x="0" y="68458"/>
                </a:lnTo>
                <a:close/>
              </a:path>
            </a:pathLst>
          </a:custGeom>
          <a:solidFill>
            <a:schemeClr val="accent1">
              <a:alpha val="33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329A7FF1-11C0-42DF-94E0-4900C092F2F8}"/>
              </a:ext>
            </a:extLst>
          </p:cNvPr>
          <p:cNvSpPr/>
          <p:nvPr/>
        </p:nvSpPr>
        <p:spPr bwMode="auto">
          <a:xfrm>
            <a:off x="2034931" y="3433196"/>
            <a:ext cx="72008" cy="7200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8B947411-4ACE-4ED9-B740-3811EAEB7ED2}"/>
              </a:ext>
            </a:extLst>
          </p:cNvPr>
          <p:cNvSpPr txBox="1"/>
          <p:nvPr/>
        </p:nvSpPr>
        <p:spPr>
          <a:xfrm>
            <a:off x="2147429" y="3366283"/>
            <a:ext cx="873957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Sulden-</a:t>
            </a:r>
            <a:r>
              <a:rPr lang="de-DE" sz="800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Solda</a:t>
            </a:r>
            <a:endParaRPr lang="de-DE" sz="800" dirty="0">
              <a:solidFill>
                <a:srgbClr val="FF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F7841F03-B38D-44E8-8627-5DEDC499205D}"/>
              </a:ext>
            </a:extLst>
          </p:cNvPr>
          <p:cNvSpPr/>
          <p:nvPr/>
        </p:nvSpPr>
        <p:spPr bwMode="auto">
          <a:xfrm>
            <a:off x="1922433" y="2146780"/>
            <a:ext cx="72008" cy="7200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604DA20D-E587-41BD-A705-772C847B556C}"/>
              </a:ext>
            </a:extLst>
          </p:cNvPr>
          <p:cNvSpPr txBox="1"/>
          <p:nvPr/>
        </p:nvSpPr>
        <p:spPr>
          <a:xfrm>
            <a:off x="2034931" y="2079867"/>
            <a:ext cx="856325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Graun-</a:t>
            </a:r>
            <a:r>
              <a:rPr lang="de-DE" sz="800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Curon</a:t>
            </a:r>
            <a:endParaRPr lang="de-DE" sz="800" dirty="0">
              <a:solidFill>
                <a:srgbClr val="FF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D74D8D37-B307-45AD-AB02-1127B41F58D5}"/>
              </a:ext>
            </a:extLst>
          </p:cNvPr>
          <p:cNvSpPr/>
          <p:nvPr/>
        </p:nvSpPr>
        <p:spPr bwMode="auto">
          <a:xfrm>
            <a:off x="2310043" y="2545465"/>
            <a:ext cx="72008" cy="7200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AD63D612-8B7C-4543-A3F4-2ED111531884}"/>
              </a:ext>
            </a:extLst>
          </p:cNvPr>
          <p:cNvSpPr txBox="1"/>
          <p:nvPr/>
        </p:nvSpPr>
        <p:spPr>
          <a:xfrm>
            <a:off x="2422539" y="2468785"/>
            <a:ext cx="881973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Matsch-</a:t>
            </a:r>
            <a:r>
              <a:rPr lang="de-DE" sz="800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Mazia</a:t>
            </a:r>
            <a:endParaRPr lang="de-DE" sz="800" dirty="0">
              <a:solidFill>
                <a:srgbClr val="FF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6B785EDE-F68B-4E2C-8DB6-77369D164B26}"/>
              </a:ext>
            </a:extLst>
          </p:cNvPr>
          <p:cNvSpPr/>
          <p:nvPr/>
        </p:nvSpPr>
        <p:spPr bwMode="auto">
          <a:xfrm>
            <a:off x="2084912" y="2734437"/>
            <a:ext cx="72008" cy="7200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0473A966-9E4B-4F98-9A4D-C1C14B5CC21D}"/>
              </a:ext>
            </a:extLst>
          </p:cNvPr>
          <p:cNvSpPr txBox="1"/>
          <p:nvPr/>
        </p:nvSpPr>
        <p:spPr>
          <a:xfrm>
            <a:off x="2197410" y="2667524"/>
            <a:ext cx="779381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Mals-Malles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DCA2DD14-C947-4CB8-AE81-1D4424639EE8}"/>
              </a:ext>
            </a:extLst>
          </p:cNvPr>
          <p:cNvSpPr/>
          <p:nvPr/>
        </p:nvSpPr>
        <p:spPr bwMode="auto">
          <a:xfrm>
            <a:off x="1892341" y="2545465"/>
            <a:ext cx="72008" cy="7200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05C8F386-B8A1-4A98-A730-C8A3EABCDC95}"/>
              </a:ext>
            </a:extLst>
          </p:cNvPr>
          <p:cNvSpPr txBox="1"/>
          <p:nvPr/>
        </p:nvSpPr>
        <p:spPr>
          <a:xfrm>
            <a:off x="992639" y="2473747"/>
            <a:ext cx="877163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Planeil-</a:t>
            </a:r>
            <a:r>
              <a:rPr lang="de-DE" sz="800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Planol</a:t>
            </a:r>
            <a:endParaRPr lang="de-DE" sz="800" dirty="0">
              <a:solidFill>
                <a:srgbClr val="FF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88279D3B-26C0-4405-B49E-5232AFE41A0A}"/>
              </a:ext>
            </a:extLst>
          </p:cNvPr>
          <p:cNvSpPr/>
          <p:nvPr/>
        </p:nvSpPr>
        <p:spPr bwMode="auto">
          <a:xfrm>
            <a:off x="2002718" y="2995472"/>
            <a:ext cx="72008" cy="7200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D63C9B73-5882-474B-BDCB-1FEF28133969}"/>
              </a:ext>
            </a:extLst>
          </p:cNvPr>
          <p:cNvSpPr txBox="1"/>
          <p:nvPr/>
        </p:nvSpPr>
        <p:spPr>
          <a:xfrm>
            <a:off x="2115216" y="2928559"/>
            <a:ext cx="596638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Montoni</a:t>
            </a: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7748563B-B825-447D-808D-DB757BAA53FF}"/>
              </a:ext>
            </a:extLst>
          </p:cNvPr>
          <p:cNvSpPr/>
          <p:nvPr/>
        </p:nvSpPr>
        <p:spPr bwMode="auto">
          <a:xfrm>
            <a:off x="1881943" y="3277197"/>
            <a:ext cx="72008" cy="7200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BBA54B3C-4E39-4B86-9F80-4995FA784F85}"/>
              </a:ext>
            </a:extLst>
          </p:cNvPr>
          <p:cNvSpPr txBox="1"/>
          <p:nvPr/>
        </p:nvSpPr>
        <p:spPr>
          <a:xfrm>
            <a:off x="1347800" y="3205479"/>
            <a:ext cx="479618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Trafoi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F99EFFCA-48C0-4F53-A694-D5249704F0B3}"/>
              </a:ext>
            </a:extLst>
          </p:cNvPr>
          <p:cNvSpPr/>
          <p:nvPr/>
        </p:nvSpPr>
        <p:spPr bwMode="auto">
          <a:xfrm>
            <a:off x="4660886" y="1611433"/>
            <a:ext cx="72008" cy="7200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390C2300-CF17-4431-88CB-DA3EB51806FF}"/>
              </a:ext>
            </a:extLst>
          </p:cNvPr>
          <p:cNvSpPr txBox="1"/>
          <p:nvPr/>
        </p:nvSpPr>
        <p:spPr>
          <a:xfrm>
            <a:off x="4268035" y="1872369"/>
            <a:ext cx="1423788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Rosskopf-Monte Cavallo</a:t>
            </a: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9EC63F8D-4625-4C56-973C-638451D175D5}"/>
              </a:ext>
            </a:extLst>
          </p:cNvPr>
          <p:cNvSpPr/>
          <p:nvPr/>
        </p:nvSpPr>
        <p:spPr bwMode="auto">
          <a:xfrm>
            <a:off x="4978797" y="1303232"/>
            <a:ext cx="72008" cy="7200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0BB1A19C-3779-4B6D-86C8-81AE133B150B}"/>
              </a:ext>
            </a:extLst>
          </p:cNvPr>
          <p:cNvSpPr txBox="1"/>
          <p:nvPr/>
        </p:nvSpPr>
        <p:spPr>
          <a:xfrm>
            <a:off x="5091295" y="1236319"/>
            <a:ext cx="1114408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Brenner-</a:t>
            </a:r>
            <a:r>
              <a:rPr lang="de-DE" sz="800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Brennero</a:t>
            </a:r>
            <a:endParaRPr lang="de-DE" sz="800" dirty="0">
              <a:solidFill>
                <a:srgbClr val="FF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D7F860FA-B2A9-4193-A47C-8DA696059EE3}"/>
              </a:ext>
            </a:extLst>
          </p:cNvPr>
          <p:cNvSpPr/>
          <p:nvPr/>
        </p:nvSpPr>
        <p:spPr bwMode="auto">
          <a:xfrm>
            <a:off x="4895251" y="1544621"/>
            <a:ext cx="72008" cy="7200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05035516-DBA1-41B6-9690-AA658EF7A598}"/>
              </a:ext>
            </a:extLst>
          </p:cNvPr>
          <p:cNvSpPr txBox="1"/>
          <p:nvPr/>
        </p:nvSpPr>
        <p:spPr>
          <a:xfrm>
            <a:off x="5007749" y="1477708"/>
            <a:ext cx="1431802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800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Gossensass-Colle</a:t>
            </a:r>
            <a:r>
              <a:rPr lang="de-DE" sz="800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800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Isarco</a:t>
            </a:r>
            <a:endParaRPr lang="de-DE" sz="800" dirty="0">
              <a:solidFill>
                <a:srgbClr val="FF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ADC868A5-10D2-45B7-BF14-832F61ADD3C1}"/>
              </a:ext>
            </a:extLst>
          </p:cNvPr>
          <p:cNvSpPr/>
          <p:nvPr/>
        </p:nvSpPr>
        <p:spPr bwMode="auto">
          <a:xfrm>
            <a:off x="6326286" y="2237675"/>
            <a:ext cx="72008" cy="7200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9E16896E-64E6-431E-AD33-95ACAB5D669D}"/>
              </a:ext>
            </a:extLst>
          </p:cNvPr>
          <p:cNvSpPr txBox="1"/>
          <p:nvPr/>
        </p:nvSpPr>
        <p:spPr>
          <a:xfrm>
            <a:off x="4909505" y="2214222"/>
            <a:ext cx="1396536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Kronplatz-Plan Corones</a:t>
            </a:r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266E0D5A-013D-4E1B-8696-EDFD3DF4044A}"/>
              </a:ext>
            </a:extLst>
          </p:cNvPr>
          <p:cNvSpPr/>
          <p:nvPr/>
        </p:nvSpPr>
        <p:spPr bwMode="auto">
          <a:xfrm>
            <a:off x="6880379" y="2544928"/>
            <a:ext cx="72008" cy="7200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555B3939-EB70-45E5-8FF1-235C7F890549}"/>
              </a:ext>
            </a:extLst>
          </p:cNvPr>
          <p:cNvSpPr txBox="1"/>
          <p:nvPr/>
        </p:nvSpPr>
        <p:spPr>
          <a:xfrm>
            <a:off x="5904175" y="2509214"/>
            <a:ext cx="832279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Prags-</a:t>
            </a:r>
            <a:r>
              <a:rPr lang="de-DE" sz="800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Braies</a:t>
            </a:r>
            <a:endParaRPr lang="de-DE" sz="800" dirty="0">
              <a:solidFill>
                <a:srgbClr val="FF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14BDD97C-A532-456F-8352-400FFA94F7EC}"/>
              </a:ext>
            </a:extLst>
          </p:cNvPr>
          <p:cNvSpPr/>
          <p:nvPr/>
        </p:nvSpPr>
        <p:spPr bwMode="auto">
          <a:xfrm>
            <a:off x="7378578" y="2384112"/>
            <a:ext cx="72008" cy="7200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FF17DE94-0FB3-4AFB-8A4F-DF01CFA8B934}"/>
              </a:ext>
            </a:extLst>
          </p:cNvPr>
          <p:cNvSpPr txBox="1"/>
          <p:nvPr/>
        </p:nvSpPr>
        <p:spPr>
          <a:xfrm>
            <a:off x="6747718" y="2157563"/>
            <a:ext cx="1242648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800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Innichen-S. Candido</a:t>
            </a:r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83D01045-EDD0-46AA-B78F-953CA86D3810}"/>
              </a:ext>
            </a:extLst>
          </p:cNvPr>
          <p:cNvSpPr/>
          <p:nvPr/>
        </p:nvSpPr>
        <p:spPr bwMode="auto">
          <a:xfrm>
            <a:off x="7592778" y="2460809"/>
            <a:ext cx="72008" cy="7200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9EEA3405-479E-4EE1-A934-71C90250A9AA}"/>
              </a:ext>
            </a:extLst>
          </p:cNvPr>
          <p:cNvSpPr txBox="1"/>
          <p:nvPr/>
        </p:nvSpPr>
        <p:spPr>
          <a:xfrm>
            <a:off x="7484340" y="2673813"/>
            <a:ext cx="1624163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800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Winnebach</a:t>
            </a:r>
            <a:r>
              <a:rPr lang="de-DE" sz="800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-Prato alla </a:t>
            </a:r>
            <a:r>
              <a:rPr lang="de-DE" sz="800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Drava</a:t>
            </a:r>
            <a:endParaRPr lang="de-DE" sz="800" dirty="0">
              <a:solidFill>
                <a:srgbClr val="FF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4" name="Rectangle 4">
            <a:extLst>
              <a:ext uri="{FF2B5EF4-FFF2-40B4-BE49-F238E27FC236}">
                <a16:creationId xmlns:a16="http://schemas.microsoft.com/office/drawing/2014/main" id="{77A50349-319D-4B1B-A917-7B010CF13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5" y="4347523"/>
            <a:ext cx="7200801" cy="601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92075" tIns="46038" rIns="92075" bIns="46038"/>
          <a:lstStyle>
            <a:lvl1pPr marL="342900" indent="-342900" defTabSz="7620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de-DE" altLang="de-DE" sz="1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EI-Towers wechselt von Kanal 50 auf 37 und von 52 auf 58</a:t>
            </a:r>
          </a:p>
          <a:p>
            <a:pPr algn="ctr">
              <a:buNone/>
            </a:pPr>
            <a:r>
              <a:rPr lang="de-DE" altLang="de-DE" sz="1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EI-Towers </a:t>
            </a:r>
            <a:r>
              <a:rPr lang="de-DE" altLang="de-DE" sz="1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cambia</a:t>
            </a:r>
            <a:r>
              <a:rPr lang="de-DE" altLang="de-DE" sz="1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 </a:t>
            </a:r>
            <a:r>
              <a:rPr lang="de-DE" altLang="de-DE" sz="1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canale</a:t>
            </a:r>
            <a:r>
              <a:rPr lang="de-DE" altLang="de-DE" sz="1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50 a 37 e da </a:t>
            </a:r>
            <a:r>
              <a:rPr lang="de-DE" altLang="de-DE" sz="1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canale</a:t>
            </a:r>
            <a:r>
              <a:rPr lang="de-DE" altLang="de-DE" sz="1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52 a 58</a:t>
            </a:r>
          </a:p>
          <a:p>
            <a:pPr algn="ctr">
              <a:buFontTx/>
              <a:buNone/>
            </a:pPr>
            <a:endParaRPr lang="de-DE" altLang="de-DE" sz="1400" b="1" dirty="0">
              <a:solidFill>
                <a:srgbClr val="FF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8692F4ED-E090-435F-B69C-ADF856E6038E}"/>
              </a:ext>
            </a:extLst>
          </p:cNvPr>
          <p:cNvSpPr/>
          <p:nvPr/>
        </p:nvSpPr>
        <p:spPr bwMode="auto">
          <a:xfrm>
            <a:off x="4706060" y="1616554"/>
            <a:ext cx="72008" cy="72008"/>
          </a:xfrm>
          <a:prstGeom prst="ellipse">
            <a:avLst/>
          </a:prstGeom>
          <a:solidFill>
            <a:srgbClr val="00B0F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F4253F95-9E4E-4DD3-8BC0-67D92E581849}"/>
              </a:ext>
            </a:extLst>
          </p:cNvPr>
          <p:cNvSpPr/>
          <p:nvPr/>
        </p:nvSpPr>
        <p:spPr bwMode="auto">
          <a:xfrm>
            <a:off x="6372689" y="2237675"/>
            <a:ext cx="72008" cy="72008"/>
          </a:xfrm>
          <a:prstGeom prst="ellipse">
            <a:avLst/>
          </a:prstGeom>
          <a:solidFill>
            <a:srgbClr val="00B0F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FCAB93C4-00D3-4106-B204-B614823DEDFC}"/>
              </a:ext>
            </a:extLst>
          </p:cNvPr>
          <p:cNvSpPr/>
          <p:nvPr/>
        </p:nvSpPr>
        <p:spPr bwMode="auto">
          <a:xfrm>
            <a:off x="7437699" y="2379735"/>
            <a:ext cx="72008" cy="72008"/>
          </a:xfrm>
          <a:prstGeom prst="ellipse">
            <a:avLst/>
          </a:prstGeom>
          <a:solidFill>
            <a:srgbClr val="00B0F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94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919028" y="258440"/>
            <a:ext cx="8189475" cy="60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defTabSz="7620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de-DE" altLang="de-DE" sz="14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Diese Fernsehprogramme sind von der Umstellung betroffen</a:t>
            </a:r>
          </a:p>
          <a:p>
            <a:pPr algn="ctr">
              <a:buNone/>
            </a:pPr>
            <a:r>
              <a:rPr lang="de-DE" altLang="de-DE" sz="14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1400" b="1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</a:t>
            </a:r>
            <a:r>
              <a:rPr lang="de-DE" altLang="de-DE" sz="14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1400" b="1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cambio</a:t>
            </a:r>
            <a:r>
              <a:rPr lang="de-DE" altLang="de-DE" sz="14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1400" b="1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riguarda</a:t>
            </a:r>
            <a:r>
              <a:rPr lang="de-DE" altLang="de-DE" sz="14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 </a:t>
            </a:r>
            <a:r>
              <a:rPr lang="de-DE" altLang="de-DE" sz="1400" b="1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seguenti</a:t>
            </a:r>
            <a:r>
              <a:rPr lang="de-DE" altLang="de-DE" sz="14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1400" b="1" dirty="0" err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programmi</a:t>
            </a:r>
            <a:endParaRPr lang="de-DE" altLang="de-DE" sz="1400" b="1" dirty="0">
              <a:solidFill>
                <a:srgbClr val="FF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buFontTx/>
              <a:buNone/>
            </a:pPr>
            <a:endParaRPr lang="de-DE" altLang="de-DE" sz="1400" b="1" dirty="0">
              <a:solidFill>
                <a:srgbClr val="FF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7" descr="R:\verwaltung\Formul\Logos RAS\RAS_Logo_RGB_Orang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29" y="112003"/>
            <a:ext cx="648071" cy="61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DE27B8C0-4A7D-484C-A792-87FD2D3585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1760" y="1203598"/>
            <a:ext cx="4748585" cy="1698681"/>
          </a:xfrm>
          <a:prstGeom prst="rect">
            <a:avLst/>
          </a:prstGeom>
        </p:spPr>
      </p:pic>
      <p:sp>
        <p:nvSpPr>
          <p:cNvPr id="58" name="Rectangle 4">
            <a:extLst>
              <a:ext uri="{FF2B5EF4-FFF2-40B4-BE49-F238E27FC236}">
                <a16:creationId xmlns:a16="http://schemas.microsoft.com/office/drawing/2014/main" id="{9BFD8EE8-CE64-43F8-95CD-A47EB7BE7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5" y="1908922"/>
            <a:ext cx="1152128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defTabSz="7620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de-DE" altLang="de-DE" sz="14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Kanal 21</a:t>
            </a:r>
          </a:p>
          <a:p>
            <a:pPr algn="ctr">
              <a:buFontTx/>
              <a:buNone/>
            </a:pPr>
            <a:endParaRPr lang="de-DE" altLang="de-DE" sz="1400" b="1" dirty="0">
              <a:solidFill>
                <a:srgbClr val="FF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9" name="Rectangle 4">
            <a:extLst>
              <a:ext uri="{FF2B5EF4-FFF2-40B4-BE49-F238E27FC236}">
                <a16:creationId xmlns:a16="http://schemas.microsoft.com/office/drawing/2014/main" id="{37713717-F6FB-4659-A2EF-5B658AD3F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5" y="3795886"/>
            <a:ext cx="1152128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defTabSz="7620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de-DE" altLang="de-DE" sz="1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Kanal 37</a:t>
            </a:r>
          </a:p>
          <a:p>
            <a:pPr algn="ctr">
              <a:buFontTx/>
              <a:buNone/>
            </a:pPr>
            <a:endParaRPr lang="de-DE" altLang="de-DE" sz="1400" b="1" dirty="0">
              <a:solidFill>
                <a:srgbClr val="FF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1516B87-1A66-4246-A0DD-BF67F1089091}"/>
              </a:ext>
            </a:extLst>
          </p:cNvPr>
          <p:cNvSpPr/>
          <p:nvPr/>
        </p:nvSpPr>
        <p:spPr>
          <a:xfrm>
            <a:off x="2555776" y="3124294"/>
            <a:ext cx="14219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Sportitalia</a:t>
            </a:r>
            <a:endParaRPr lang="de-DE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Padre Pio TV</a:t>
            </a:r>
          </a:p>
          <a:p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TV 153</a:t>
            </a:r>
          </a:p>
          <a:p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Radio 105</a:t>
            </a:r>
          </a:p>
          <a:p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R101 TV</a:t>
            </a:r>
          </a:p>
          <a:p>
            <a:r>
              <a:rPr lang="de-DE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Tv</a:t>
            </a:r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243</a:t>
            </a:r>
          </a:p>
          <a:p>
            <a:r>
              <a:rPr lang="de-DE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Donnashopping</a:t>
            </a:r>
            <a:endParaRPr lang="de-DE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Virgin Radio</a:t>
            </a:r>
          </a:p>
          <a:p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Premium Cinema 1</a:t>
            </a:r>
          </a:p>
          <a:p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Premium Cinema 2</a:t>
            </a:r>
          </a:p>
        </p:txBody>
      </p:sp>
      <p:sp>
        <p:nvSpPr>
          <p:cNvPr id="60" name="Rectangle 4">
            <a:extLst>
              <a:ext uri="{FF2B5EF4-FFF2-40B4-BE49-F238E27FC236}">
                <a16:creationId xmlns:a16="http://schemas.microsoft.com/office/drawing/2014/main" id="{87DD43CC-8761-4E68-BC4A-591270D9D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5713" y="3795886"/>
            <a:ext cx="1152128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defTabSz="7620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de-DE" altLang="de-DE" sz="1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Kanal 58</a:t>
            </a:r>
          </a:p>
          <a:p>
            <a:pPr algn="ctr">
              <a:buFontTx/>
              <a:buNone/>
            </a:pPr>
            <a:endParaRPr lang="de-DE" altLang="de-DE" sz="1400" b="1" dirty="0">
              <a:solidFill>
                <a:srgbClr val="FF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86CA107-5D72-433D-9921-C91D19A35453}"/>
              </a:ext>
            </a:extLst>
          </p:cNvPr>
          <p:cNvSpPr/>
          <p:nvPr/>
        </p:nvSpPr>
        <p:spPr>
          <a:xfrm>
            <a:off x="5694887" y="3278182"/>
            <a:ext cx="14654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TV8</a:t>
            </a:r>
          </a:p>
          <a:p>
            <a:r>
              <a:rPr lang="de-DE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Cielo</a:t>
            </a:r>
            <a:endParaRPr lang="de-DE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Sky TG 24</a:t>
            </a:r>
          </a:p>
          <a:p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Sky </a:t>
            </a:r>
            <a:r>
              <a:rPr lang="de-DE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Atlantic</a:t>
            </a:r>
            <a:endParaRPr lang="de-DE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Fox</a:t>
            </a:r>
          </a:p>
          <a:p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Premium Crime</a:t>
            </a:r>
          </a:p>
          <a:p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Premium Stories</a:t>
            </a:r>
          </a:p>
          <a:p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Premium Cinema 3</a:t>
            </a:r>
          </a:p>
        </p:txBody>
      </p:sp>
    </p:spTree>
    <p:extLst>
      <p:ext uri="{BB962C8B-B14F-4D97-AF65-F5344CB8AC3E}">
        <p14:creationId xmlns:p14="http://schemas.microsoft.com/office/powerpoint/2010/main" val="237434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 descr="R:\verwaltung\Formul\Logos RAS\RAS_Logo_RGB_Oran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29" y="112003"/>
            <a:ext cx="648071" cy="61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7D545D49-737E-469B-B63A-7F5945803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540" y="1644992"/>
            <a:ext cx="8280920" cy="1853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defPPr>
              <a:defRPr lang="de-DE"/>
            </a:defPPr>
            <a:lvl1pPr marL="342900" indent="-342900" algn="ctr" defTabSz="762000">
              <a:spcBef>
                <a:spcPct val="20000"/>
              </a:spcBef>
              <a:buClr>
                <a:schemeClr val="hlink"/>
              </a:buClr>
              <a:buSzPct val="90000"/>
              <a:buFontTx/>
              <a:buNone/>
              <a:defRPr sz="1400" b="1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latin typeface="Arial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defRPr>
                <a:latin typeface="Arial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latin typeface="Arial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defRPr sz="2000">
                <a:latin typeface="Arial" charset="0"/>
              </a:defRPr>
            </a:lvl9pPr>
          </a:lstStyle>
          <a:p>
            <a:r>
              <a:rPr lang="de-DE" sz="1600" dirty="0"/>
              <a:t>Fragen? – </a:t>
            </a:r>
            <a:r>
              <a:rPr lang="de-DE" sz="1600" dirty="0" err="1"/>
              <a:t>Domande</a:t>
            </a:r>
            <a:r>
              <a:rPr lang="de-DE" sz="1600" dirty="0"/>
              <a:t>?</a:t>
            </a:r>
            <a:br>
              <a:rPr lang="de-DE" sz="1600" dirty="0"/>
            </a:br>
            <a:br>
              <a:rPr lang="de-DE" sz="1600" dirty="0"/>
            </a:br>
            <a:br>
              <a:rPr lang="de-DE" sz="1600" dirty="0"/>
            </a:br>
            <a:r>
              <a:rPr lang="de-DE" sz="1600" dirty="0"/>
              <a:t>Danke für die Aufmerksamkeit!</a:t>
            </a:r>
          </a:p>
          <a:p>
            <a:endParaRPr lang="de-DE" sz="1600" dirty="0"/>
          </a:p>
          <a:p>
            <a:r>
              <a:rPr lang="de-DE" sz="1600" dirty="0"/>
              <a:t>Grazie per </a:t>
            </a:r>
            <a:r>
              <a:rPr lang="de-DE" sz="1600" dirty="0" err="1"/>
              <a:t>l‘attenzione</a:t>
            </a:r>
            <a:r>
              <a:rPr lang="de-DE" sz="1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5830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750</Words>
  <Application>Microsoft Office PowerPoint</Application>
  <PresentationFormat>Bildschirmpräsentation (16:9)</PresentationFormat>
  <Paragraphs>116</Paragraphs>
  <Slides>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Verdana</vt:lpstr>
      <vt:lpstr>Wingdings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Plattner</dc:creator>
  <cp:lastModifiedBy>Johann Silbernagl</cp:lastModifiedBy>
  <cp:revision>1398</cp:revision>
  <cp:lastPrinted>2019-02-26T07:58:44Z</cp:lastPrinted>
  <dcterms:created xsi:type="dcterms:W3CDTF">2000-04-28T13:00:32Z</dcterms:created>
  <dcterms:modified xsi:type="dcterms:W3CDTF">2020-10-09T05:51:48Z</dcterms:modified>
</cp:coreProperties>
</file>