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71" r:id="rId5"/>
    <p:sldId id="258" r:id="rId6"/>
    <p:sldId id="27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5" d="100"/>
          <a:sy n="105" d="100"/>
        </p:scale>
        <p:origin x="-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 formatCode="#,##0">
                  <c:v>300000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 formatCode="#,##0">
                  <c:v>358517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 formatCode="#,##0">
                  <c:v>524255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Foglio1!$E$2:$E$5</c:f>
              <c:numCache>
                <c:formatCode>General</c:formatCode>
                <c:ptCount val="4"/>
                <c:pt idx="0" formatCode="#,##0">
                  <c:v>538819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Foglio1!$F$2:$F$5</c:f>
              <c:numCache>
                <c:formatCode>General</c:formatCode>
                <c:ptCount val="4"/>
                <c:pt idx="0" formatCode="#,##0">
                  <c:v>635059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1"/>
                <c:pt idx="0">
                  <c:v>Ricavi</c:v>
                </c:pt>
              </c:strCache>
            </c:strRef>
          </c:cat>
          <c:val>
            <c:numRef>
              <c:f>Foglio1!$G$2:$G$5</c:f>
              <c:numCache>
                <c:formatCode>General</c:formatCode>
                <c:ptCount val="4"/>
                <c:pt idx="0" formatCode="#,##0">
                  <c:v>973976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71680"/>
        <c:axId val="32489856"/>
        <c:axId val="32263232"/>
      </c:bar3DChart>
      <c:catAx>
        <c:axId val="3247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489856"/>
        <c:crosses val="autoZero"/>
        <c:auto val="1"/>
        <c:lblAlgn val="ctr"/>
        <c:lblOffset val="100"/>
        <c:noMultiLvlLbl val="0"/>
      </c:catAx>
      <c:valAx>
        <c:axId val="324898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2471680"/>
        <c:crosses val="autoZero"/>
        <c:crossBetween val="between"/>
      </c:valAx>
      <c:serAx>
        <c:axId val="3226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2489856"/>
        <c:crosses val="autoZero"/>
      </c:ser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E:\CONSORZIO JOTI\logo Joti\logotipo-def-jot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788" y="321970"/>
            <a:ext cx="6329573" cy="35932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167425" y="6065948"/>
            <a:ext cx="4127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Sede: via Visitazione n. 42 – Bolzano</a:t>
            </a:r>
          </a:p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E-mail: consorziojoti@gmail.com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31387" y="4417454"/>
            <a:ext cx="602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Significato del nome: dal Sanscrito «Luce»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%20AQUARIUS%20senza%20scri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20" y="4639107"/>
            <a:ext cx="2233890" cy="190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4"/>
          <p:cNvSpPr/>
          <p:nvPr/>
        </p:nvSpPr>
        <p:spPr>
          <a:xfrm>
            <a:off x="3022330" y="2006742"/>
            <a:ext cx="481054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32313" y="3077509"/>
            <a:ext cx="4149361" cy="609546"/>
          </a:xfrm>
        </p:spPr>
        <p:txBody>
          <a:bodyPr/>
          <a:lstStyle/>
          <a:p>
            <a:pPr algn="l"/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</a:rPr>
              <a:t>CONSORZIO JOTI</a:t>
            </a:r>
            <a:endParaRPr lang="it-IT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80" y="4588091"/>
            <a:ext cx="2410366" cy="172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ogo nuo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31" y="367714"/>
            <a:ext cx="2842725" cy="165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ccia in giù 3"/>
          <p:cNvSpPr/>
          <p:nvPr/>
        </p:nvSpPr>
        <p:spPr>
          <a:xfrm rot="2888509">
            <a:off x="2635078" y="4047129"/>
            <a:ext cx="597642" cy="67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9386020">
            <a:off x="7171637" y="4382836"/>
            <a:ext cx="597642" cy="67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8457825">
            <a:off x="2792707" y="1903453"/>
            <a:ext cx="597642" cy="67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3291893">
            <a:off x="7406912" y="1894898"/>
            <a:ext cx="597642" cy="67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 descr="C:\Users\User\AppData\Local\Temp\Logo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307" y="760131"/>
            <a:ext cx="2720780" cy="111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8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12939" y="377781"/>
            <a:ext cx="8596668" cy="729803"/>
          </a:xfrm>
        </p:spPr>
        <p:txBody>
          <a:bodyPr/>
          <a:lstStyle/>
          <a:p>
            <a:r>
              <a:rPr lang="it-IT" dirty="0" smtClean="0"/>
              <a:t>LA NASCITA DEL CONSORZIO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01709" y="1492105"/>
            <a:ext cx="1970467" cy="70788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14 GIUGNO 2011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10058" y="1265106"/>
            <a:ext cx="4069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Nasce come consorzio  di scopo per partecipare ad una gara d’appalto molto importante per le cooperative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71422" y="3155339"/>
            <a:ext cx="2979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 smtClean="0"/>
              <a:t>Diviene</a:t>
            </a:r>
            <a:r>
              <a:rPr lang="it-IT" sz="2000" dirty="0" smtClean="0"/>
              <a:t> condivisione di: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Ideali 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Metodi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Organizzazione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Risorse</a:t>
            </a:r>
            <a:endParaRPr lang="it-IT" sz="2000" dirty="0"/>
          </a:p>
        </p:txBody>
      </p:sp>
      <p:sp>
        <p:nvSpPr>
          <p:cNvPr id="7" name="Freccia a destra 6"/>
          <p:cNvSpPr/>
          <p:nvPr/>
        </p:nvSpPr>
        <p:spPr>
          <a:xfrm>
            <a:off x="3026535" y="1661382"/>
            <a:ext cx="95303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 rot="5400000">
            <a:off x="5304122" y="2672476"/>
            <a:ext cx="544856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01709" y="5120088"/>
            <a:ext cx="4449652" cy="132343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Joti</a:t>
            </a:r>
            <a:r>
              <a:rPr lang="it-IT" sz="2000" dirty="0" smtClean="0"/>
              <a:t> è il primo consorzio composto da cooperative appartenenti alle due centrali (</a:t>
            </a:r>
            <a:r>
              <a:rPr lang="it-IT" sz="2000" dirty="0" err="1" smtClean="0"/>
              <a:t>Confcooperative</a:t>
            </a:r>
            <a:r>
              <a:rPr lang="it-IT" sz="2000" dirty="0" smtClean="0"/>
              <a:t> e Legacoop)</a:t>
            </a:r>
            <a:endParaRPr lang="it-IT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465194" y="5112910"/>
            <a:ext cx="1790164" cy="132343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Prima concreta sperimentazione di ACI!! </a:t>
            </a:r>
            <a:endParaRPr lang="it-IT" sz="2000" dirty="0"/>
          </a:p>
        </p:txBody>
      </p:sp>
      <p:sp>
        <p:nvSpPr>
          <p:cNvPr id="11" name="Freccia a destra 10"/>
          <p:cNvSpPr/>
          <p:nvPr/>
        </p:nvSpPr>
        <p:spPr>
          <a:xfrm>
            <a:off x="5391883" y="5647489"/>
            <a:ext cx="95303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0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595638" y="233966"/>
            <a:ext cx="8596668" cy="796344"/>
          </a:xfrm>
        </p:spPr>
        <p:txBody>
          <a:bodyPr/>
          <a:lstStyle/>
          <a:p>
            <a:r>
              <a:rPr lang="it-IT" dirty="0" smtClean="0"/>
              <a:t>I VALORI DEL CONSORZIO JOTI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9547" y="1020722"/>
            <a:ext cx="533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/>
              <a:t>Cosa caratterizza le cooperative aderenti</a:t>
            </a:r>
            <a:endParaRPr lang="it-IT" sz="2000" u="sng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034862" y="1562500"/>
            <a:ext cx="6838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-   Porre l’individuo al centro delle azioni e delle scelte;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Area sociale strutturata con la presenza di un metodo dell’inserimento lavorativo, un responsabile sociale, dei Tutor per ogni settore di attività;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Una trasparenza ed un rispetto nell’agire reciproco;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Una scelta etica a volte anche contro un vantaggio economico.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9547" y="4050019"/>
            <a:ext cx="39151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/>
              <a:t>Le 4 cooperative in numeri</a:t>
            </a:r>
            <a:r>
              <a:rPr lang="it-IT" sz="2000" dirty="0" smtClean="0"/>
              <a:t>: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34862" y="4743005"/>
            <a:ext cx="7044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N. totale dipendenti: 169</a:t>
            </a:r>
          </a:p>
          <a:p>
            <a:r>
              <a:rPr lang="it-IT" sz="2000" dirty="0" smtClean="0"/>
              <a:t>N. totale dipendenti in inserimento lavorativo: 68  ( 67% )</a:t>
            </a:r>
          </a:p>
          <a:p>
            <a:r>
              <a:rPr lang="it-IT" sz="2000" dirty="0" smtClean="0"/>
              <a:t>N. Verifiche effettuate con i servizi invianti</a:t>
            </a:r>
            <a:r>
              <a:rPr lang="it-IT" sz="2000" smtClean="0"/>
              <a:t>: 454</a:t>
            </a:r>
            <a:endParaRPr lang="it-IT" sz="2000" dirty="0" smtClean="0"/>
          </a:p>
          <a:p>
            <a:r>
              <a:rPr lang="it-IT" sz="2000" dirty="0" smtClean="0"/>
              <a:t>Valore tot. dei ricavi:  4.712.419,95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60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45516" y="4033238"/>
            <a:ext cx="8596668" cy="796344"/>
          </a:xfrm>
        </p:spPr>
        <p:txBody>
          <a:bodyPr>
            <a:noAutofit/>
          </a:bodyPr>
          <a:lstStyle/>
          <a:p>
            <a:r>
              <a:rPr lang="it-IT" sz="3200" dirty="0" smtClean="0"/>
              <a:t>I SETTORI DI ATTIVITA’  DI JOTI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56066" y="4765186"/>
            <a:ext cx="44560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000" dirty="0" smtClean="0"/>
              <a:t>Servizi ambientali;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Pulizia del verde pubblico;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Servizi  di giardinaggio;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Servizi di pulizia civile/industriale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Servizi ecologici.</a:t>
            </a:r>
            <a:endParaRPr lang="it-IT" sz="2000" dirty="0"/>
          </a:p>
        </p:txBody>
      </p:sp>
      <p:sp>
        <p:nvSpPr>
          <p:cNvPr id="10" name="Titolo 6"/>
          <p:cNvSpPr txBox="1">
            <a:spLocks/>
          </p:cNvSpPr>
          <p:nvPr/>
        </p:nvSpPr>
        <p:spPr>
          <a:xfrm>
            <a:off x="340339" y="231820"/>
            <a:ext cx="8596668" cy="796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200" dirty="0" smtClean="0"/>
              <a:t>COSA CARATTERIZZA IL CONSORZIO</a:t>
            </a:r>
            <a:endParaRPr lang="it-IT" sz="3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56822" y="1970472"/>
            <a:ext cx="9092485" cy="147732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IL METODO DI LAVORO BASATO:</a:t>
            </a:r>
          </a:p>
          <a:p>
            <a:r>
              <a:rPr lang="it-IT" dirty="0"/>
              <a:t> </a:t>
            </a:r>
            <a:r>
              <a:rPr lang="it-IT" dirty="0" smtClean="0"/>
              <a:t>- SUL RISPETTO E SULLA TRASPARENZA TRA LE ASSOCIATE</a:t>
            </a:r>
          </a:p>
          <a:p>
            <a:r>
              <a:rPr lang="it-IT" dirty="0"/>
              <a:t> </a:t>
            </a:r>
            <a:r>
              <a:rPr lang="it-IT" dirty="0" smtClean="0"/>
              <a:t>- SULLA SCELTA  DEL RISPETTO DELL’INDIVIDUO INQUANTO TALE</a:t>
            </a:r>
          </a:p>
          <a:p>
            <a:r>
              <a:rPr lang="it-IT" dirty="0"/>
              <a:t> </a:t>
            </a:r>
            <a:r>
              <a:rPr lang="it-IT" dirty="0" smtClean="0"/>
              <a:t>- SU UNA ECONOMIA SOSTENIBILE BASATA SULL’ETICA ANCHE QUALORA NON PRODUCA</a:t>
            </a:r>
          </a:p>
          <a:p>
            <a:r>
              <a:rPr lang="it-IT" dirty="0"/>
              <a:t> </a:t>
            </a:r>
            <a:r>
              <a:rPr lang="it-IT" dirty="0" smtClean="0"/>
              <a:t>  RICAVI IMMEDIATI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640167" y="1141858"/>
            <a:ext cx="5125791" cy="369332"/>
          </a:xfrm>
          <a:prstGeom prst="rect">
            <a:avLst/>
          </a:prstGeom>
          <a:noFill/>
          <a:ln w="762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it-IT" dirty="0" smtClean="0"/>
              <a:t>LA SCELTA DI FARE BUONA COOPERAZIONE!!!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9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12941" y="336997"/>
            <a:ext cx="8596668" cy="796344"/>
          </a:xfrm>
        </p:spPr>
        <p:txBody>
          <a:bodyPr>
            <a:normAutofit/>
          </a:bodyPr>
          <a:lstStyle/>
          <a:p>
            <a:r>
              <a:rPr lang="it-IT" dirty="0" smtClean="0"/>
              <a:t>I RICAVI DI JOTI DALLA NASCITA</a:t>
            </a:r>
            <a:endParaRPr lang="it-IT" dirty="0"/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446594112"/>
              </p:ext>
            </p:extLst>
          </p:nvPr>
        </p:nvGraphicFramePr>
        <p:xfrm>
          <a:off x="885781" y="118330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03607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266</Words>
  <Application>Microsoft Office PowerPoint</Application>
  <PresentationFormat>Personalizzato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Sfaccettatura</vt:lpstr>
      <vt:lpstr>Presentazione standard di PowerPoint</vt:lpstr>
      <vt:lpstr>CONSORZIO JOTI</vt:lpstr>
      <vt:lpstr>LA NASCITA DEL CONSORZIO</vt:lpstr>
      <vt:lpstr>I VALORI DEL CONSORZIO JOTI</vt:lpstr>
      <vt:lpstr>I SETTORI DI ATTIVITA’  DI JOTI</vt:lpstr>
      <vt:lpstr>I RICAVI DI JOTI DALLA NASCITA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consuntivo al 31.12.2016 e previsionale 2017</dc:title>
  <dc:creator>Giorgia Dapra</dc:creator>
  <cp:lastModifiedBy>Maurizio Moretti</cp:lastModifiedBy>
  <cp:revision>59</cp:revision>
  <cp:lastPrinted>2017-04-26T09:48:55Z</cp:lastPrinted>
  <dcterms:created xsi:type="dcterms:W3CDTF">2017-04-19T07:29:48Z</dcterms:created>
  <dcterms:modified xsi:type="dcterms:W3CDTF">2017-05-23T08:47:21Z</dcterms:modified>
</cp:coreProperties>
</file>