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4" r:id="rId2"/>
    <p:sldMasterId id="2147483865" r:id="rId3"/>
  </p:sldMasterIdLst>
  <p:notesMasterIdLst>
    <p:notesMasterId r:id="rId17"/>
  </p:notesMasterIdLst>
  <p:handoutMasterIdLst>
    <p:handoutMasterId r:id="rId18"/>
  </p:handoutMasterIdLst>
  <p:sldIdLst>
    <p:sldId id="282" r:id="rId4"/>
    <p:sldId id="293" r:id="rId5"/>
    <p:sldId id="405" r:id="rId6"/>
    <p:sldId id="416" r:id="rId7"/>
    <p:sldId id="417" r:id="rId8"/>
    <p:sldId id="418" r:id="rId9"/>
    <p:sldId id="419" r:id="rId10"/>
    <p:sldId id="414" r:id="rId11"/>
    <p:sldId id="420" r:id="rId12"/>
    <p:sldId id="421" r:id="rId13"/>
    <p:sldId id="422" r:id="rId14"/>
    <p:sldId id="423" r:id="rId15"/>
    <p:sldId id="415" r:id="rId16"/>
  </p:sldIdLst>
  <p:sldSz cx="9144000" cy="6858000" type="screen4x3"/>
  <p:notesSz cx="6724650" cy="98742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00000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3" autoAdjust="0"/>
    <p:restoredTop sz="69417" autoAdjust="0"/>
  </p:normalViewPr>
  <p:slideViewPr>
    <p:cSldViewPr>
      <p:cViewPr varScale="1">
        <p:scale>
          <a:sx n="50" d="100"/>
          <a:sy n="50" d="100"/>
        </p:scale>
        <p:origin x="1026" y="4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7D124-4FAC-4A0F-A089-F4E69E4595EA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E88F7AFF-1E08-4D67-8CC7-C34336E57A31}">
      <dgm:prSet phldrT="[Text]"/>
      <dgm:spPr/>
      <dgm:t>
        <a:bodyPr/>
        <a:lstStyle/>
        <a:p>
          <a:pPr>
            <a:buNone/>
          </a:pPr>
          <a:r>
            <a:rPr lang="de-DE" sz="2200" kern="1200" dirty="0"/>
            <a:t>LP 9/2016: </a:t>
          </a:r>
          <a:r>
            <a:rPr lang="de-DE" sz="2200" kern="1200" dirty="0" err="1"/>
            <a:t>Legge</a:t>
          </a:r>
          <a:r>
            <a:rPr lang="de-DE" sz="2200" kern="1200" dirty="0"/>
            <a:t> </a:t>
          </a:r>
          <a:r>
            <a:rPr lang="de-DE" sz="2200" kern="1200" dirty="0" err="1"/>
            <a:t>sulla</a:t>
          </a:r>
          <a:r>
            <a:rPr lang="de-DE" sz="2200" kern="1200" dirty="0"/>
            <a:t> </a:t>
          </a:r>
          <a:r>
            <a:rPr lang="de-DE" sz="2200" kern="1200" dirty="0" err="1"/>
            <a:t>pubblica</a:t>
          </a:r>
          <a:r>
            <a:rPr lang="de-DE" sz="2200" kern="1200" dirty="0"/>
            <a:t> </a:t>
          </a:r>
          <a:r>
            <a:rPr lang="de-DE" sz="2200" kern="1200" dirty="0" err="1"/>
            <a:t>amministrazione</a:t>
          </a:r>
          <a:endParaRPr lang="de-DE" sz="2200" kern="1200" dirty="0"/>
        </a:p>
      </dgm:t>
    </dgm:pt>
    <dgm:pt modelId="{E7CC5362-C078-47AC-9FF9-CB6CF0F7187D}" type="parTrans" cxnId="{44543C75-07B6-4C4E-B12A-03503F49D16D}">
      <dgm:prSet/>
      <dgm:spPr/>
      <dgm:t>
        <a:bodyPr/>
        <a:lstStyle/>
        <a:p>
          <a:endParaRPr lang="de-DE"/>
        </a:p>
      </dgm:t>
    </dgm:pt>
    <dgm:pt modelId="{D43F2F2E-0626-4A34-B095-20CCF00DD582}" type="sibTrans" cxnId="{44543C75-07B6-4C4E-B12A-03503F49D16D}">
      <dgm:prSet/>
      <dgm:spPr/>
      <dgm:t>
        <a:bodyPr/>
        <a:lstStyle/>
        <a:p>
          <a:endParaRPr lang="de-DE"/>
        </a:p>
      </dgm:t>
    </dgm:pt>
    <dgm:pt modelId="{B904A7EB-6E46-432A-81EE-A4936906C866}">
      <dgm:prSet phldrT="[Text]" custT="1"/>
      <dgm:spPr/>
      <dgm:t>
        <a:bodyPr/>
        <a:lstStyle/>
        <a:p>
          <a:r>
            <a:rPr lang="de-DE" altLang="de-DE" sz="1700" kern="1200" dirty="0"/>
            <a:t>Digitalisierung der Verwaltungsverfahren</a:t>
          </a:r>
          <a:endParaRPr lang="de-DE" sz="1700" kern="1200" dirty="0"/>
        </a:p>
      </dgm:t>
    </dgm:pt>
    <dgm:pt modelId="{D0381E71-B750-400E-9185-9C17747AEC17}" type="parTrans" cxnId="{47729594-D640-4C8A-BB8B-16FFF954D949}">
      <dgm:prSet/>
      <dgm:spPr/>
      <dgm:t>
        <a:bodyPr/>
        <a:lstStyle/>
        <a:p>
          <a:endParaRPr lang="de-DE"/>
        </a:p>
      </dgm:t>
    </dgm:pt>
    <dgm:pt modelId="{8863489B-6B88-4570-A5A1-FC08CC63402C}" type="sibTrans" cxnId="{47729594-D640-4C8A-BB8B-16FFF954D949}">
      <dgm:prSet/>
      <dgm:spPr/>
      <dgm:t>
        <a:bodyPr/>
        <a:lstStyle/>
        <a:p>
          <a:endParaRPr lang="de-DE"/>
        </a:p>
      </dgm:t>
    </dgm:pt>
    <dgm:pt modelId="{7AF941C0-AD7D-46DF-BA71-5CC87F9A5518}">
      <dgm:prSet phldrT="[Text]" custT="1"/>
      <dgm:spPr/>
      <dgm:t>
        <a:bodyPr anchor="t"/>
        <a:lstStyle/>
        <a:p>
          <a:pPr algn="l"/>
          <a:r>
            <a:rPr lang="de-DE" altLang="de-DE" sz="2400" dirty="0" err="1">
              <a:latin typeface="Calibri" panose="020F0502020204030204" pitchFamily="34" charset="0"/>
            </a:rPr>
            <a:t>Altri</a:t>
          </a:r>
          <a:r>
            <a:rPr lang="de-DE" altLang="de-DE" sz="2400" dirty="0">
              <a:latin typeface="Calibri" panose="020F0502020204030204" pitchFamily="34" charset="0"/>
            </a:rPr>
            <a:t> </a:t>
          </a:r>
          <a:r>
            <a:rPr lang="de-DE" altLang="de-DE" sz="2400" dirty="0" err="1">
              <a:latin typeface="Calibri" panose="020F0502020204030204" pitchFamily="34" charset="0"/>
            </a:rPr>
            <a:t>fonti</a:t>
          </a:r>
          <a:r>
            <a:rPr lang="de-DE" altLang="de-DE" sz="2400" dirty="0">
              <a:latin typeface="Calibri" panose="020F0502020204030204" pitchFamily="34" charset="0"/>
            </a:rPr>
            <a:t>:</a:t>
          </a:r>
        </a:p>
        <a:p>
          <a:pPr algn="l"/>
          <a:r>
            <a:rPr lang="de-DE" altLang="de-DE" sz="2400" dirty="0" err="1">
              <a:latin typeface="Calibri" panose="020F0502020204030204" pitchFamily="34" charset="0"/>
            </a:rPr>
            <a:t>Strategia</a:t>
          </a:r>
          <a:r>
            <a:rPr lang="de-DE" altLang="de-DE" sz="2400" dirty="0">
              <a:latin typeface="Calibri" panose="020F0502020204030204" pitchFamily="34" charset="0"/>
            </a:rPr>
            <a:t> Alto </a:t>
          </a:r>
          <a:r>
            <a:rPr lang="de-DE" altLang="de-DE" sz="2400" dirty="0" err="1">
              <a:latin typeface="Calibri" panose="020F0502020204030204" pitchFamily="34" charset="0"/>
            </a:rPr>
            <a:t>Adige</a:t>
          </a:r>
          <a:r>
            <a:rPr lang="de-DE" altLang="de-DE" sz="2400" dirty="0">
              <a:latin typeface="Calibri" panose="020F0502020204030204" pitchFamily="34" charset="0"/>
            </a:rPr>
            <a:t> Digitale 2020</a:t>
          </a:r>
        </a:p>
        <a:p>
          <a:pPr algn="l"/>
          <a:r>
            <a:rPr lang="de-DE" sz="2400" dirty="0">
              <a:latin typeface="Calibri" panose="020F0502020204030204" pitchFamily="34" charset="0"/>
            </a:rPr>
            <a:t>Piano </a:t>
          </a:r>
          <a:r>
            <a:rPr lang="de-DE" sz="2400" dirty="0" err="1">
              <a:latin typeface="Calibri" panose="020F0502020204030204" pitchFamily="34" charset="0"/>
            </a:rPr>
            <a:t>triennale</a:t>
          </a:r>
          <a:r>
            <a:rPr lang="de-DE" sz="2400" dirty="0">
              <a:latin typeface="Calibri" panose="020F0502020204030204" pitchFamily="34" charset="0"/>
            </a:rPr>
            <a:t> IT</a:t>
          </a:r>
        </a:p>
      </dgm:t>
    </dgm:pt>
    <dgm:pt modelId="{53E29F24-2508-4B24-8DAD-CCA472C2EB81}" type="parTrans" cxnId="{BC6C45EA-2876-4F39-99F5-1392BB80D90F}">
      <dgm:prSet/>
      <dgm:spPr/>
      <dgm:t>
        <a:bodyPr/>
        <a:lstStyle/>
        <a:p>
          <a:endParaRPr lang="de-DE"/>
        </a:p>
      </dgm:t>
    </dgm:pt>
    <dgm:pt modelId="{6F9A13D7-72AF-4F70-9F64-E4958D7C1375}" type="sibTrans" cxnId="{BC6C45EA-2876-4F39-99F5-1392BB80D90F}">
      <dgm:prSet/>
      <dgm:spPr/>
      <dgm:t>
        <a:bodyPr/>
        <a:lstStyle/>
        <a:p>
          <a:endParaRPr lang="de-DE"/>
        </a:p>
      </dgm:t>
    </dgm:pt>
    <dgm:pt modelId="{797E19E2-DB2B-48D6-A645-986368B67143}">
      <dgm:prSet phldrT="[Text]" custT="1"/>
      <dgm:spPr/>
      <dgm:t>
        <a:bodyPr/>
        <a:lstStyle/>
        <a:p>
          <a:pPr>
            <a:buNone/>
          </a:pPr>
          <a:r>
            <a:rPr lang="de-DE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CAD (</a:t>
          </a:r>
          <a:r>
            <a:rPr lang="de-DE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Codice</a:t>
          </a:r>
          <a:r>
            <a:rPr lang="de-DE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Amministrazione</a:t>
          </a:r>
          <a:r>
            <a:rPr lang="de-DE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Digitale)</a:t>
          </a:r>
          <a:endParaRPr lang="de-DE" sz="1700" kern="1200" dirty="0"/>
        </a:p>
      </dgm:t>
    </dgm:pt>
    <dgm:pt modelId="{DF34C4C3-37DB-40AC-A29C-DB9326208C60}" type="parTrans" cxnId="{69C923D7-E1EF-4D44-8AEF-951780D54DC2}">
      <dgm:prSet/>
      <dgm:spPr/>
      <dgm:t>
        <a:bodyPr/>
        <a:lstStyle/>
        <a:p>
          <a:endParaRPr lang="de-DE"/>
        </a:p>
      </dgm:t>
    </dgm:pt>
    <dgm:pt modelId="{11182CC4-631A-4A85-8DF3-46469BE5EED2}" type="sibTrans" cxnId="{69C923D7-E1EF-4D44-8AEF-951780D54DC2}">
      <dgm:prSet/>
      <dgm:spPr/>
      <dgm:t>
        <a:bodyPr/>
        <a:lstStyle/>
        <a:p>
          <a:endParaRPr lang="de-DE"/>
        </a:p>
      </dgm:t>
    </dgm:pt>
    <dgm:pt modelId="{B4C7AB17-7CDC-4807-B194-7DBCA7611A98}">
      <dgm:prSet phldrT="[Text]" custT="1"/>
      <dgm:spPr/>
      <dgm:t>
        <a:bodyPr/>
        <a:lstStyle/>
        <a:p>
          <a:pPr>
            <a:buNone/>
          </a:pPr>
          <a:endParaRPr lang="de-DE" sz="1700" kern="1200" dirty="0"/>
        </a:p>
      </dgm:t>
    </dgm:pt>
    <dgm:pt modelId="{56A10D4D-4188-4F7D-B071-9AA20DE438CF}" type="parTrans" cxnId="{819CFE1B-1ED6-46FF-AF5D-8B41C6F12C3A}">
      <dgm:prSet/>
      <dgm:spPr/>
      <dgm:t>
        <a:bodyPr/>
        <a:lstStyle/>
        <a:p>
          <a:endParaRPr lang="de-DE"/>
        </a:p>
      </dgm:t>
    </dgm:pt>
    <dgm:pt modelId="{AB4CFF73-806E-4EFC-90E1-B3909FDD066A}" type="sibTrans" cxnId="{819CFE1B-1ED6-46FF-AF5D-8B41C6F12C3A}">
      <dgm:prSet/>
      <dgm:spPr/>
      <dgm:t>
        <a:bodyPr/>
        <a:lstStyle/>
        <a:p>
          <a:endParaRPr lang="de-DE"/>
        </a:p>
      </dgm:t>
    </dgm:pt>
    <dgm:pt modelId="{AD2FAA3B-C37B-4D28-95FC-4C0CFFAB22E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700" kern="1200" dirty="0" err="1"/>
            <a:t>abolizione</a:t>
          </a:r>
          <a:r>
            <a:rPr lang="de-DE" sz="1700" kern="1200" dirty="0"/>
            <a:t> del </a:t>
          </a:r>
          <a:r>
            <a:rPr lang="de-DE" sz="1700" kern="1200" dirty="0" err="1"/>
            <a:t>accesso</a:t>
          </a:r>
          <a:r>
            <a:rPr lang="de-DE" sz="1700" kern="1200" dirty="0"/>
            <a:t> </a:t>
          </a:r>
          <a:r>
            <a:rPr lang="de-DE" sz="1700" kern="1200" dirty="0" err="1"/>
            <a:t>eGov</a:t>
          </a:r>
          <a:r>
            <a:rPr lang="de-DE" sz="1700" kern="1200" dirty="0"/>
            <a:t> (</a:t>
          </a:r>
          <a:r>
            <a:rPr lang="de-DE" sz="1700" kern="1200" dirty="0" err="1"/>
            <a:t>entro</a:t>
          </a:r>
          <a:r>
            <a:rPr lang="de-DE" sz="1700" kern="1200" dirty="0"/>
            <a:t> 28.02.2018)</a:t>
          </a:r>
        </a:p>
      </dgm:t>
    </dgm:pt>
    <dgm:pt modelId="{24B5A14D-C51B-446F-A3DB-BCF2C9A87519}" type="parTrans" cxnId="{ACF8C298-A03D-409B-A780-E93783BD29B6}">
      <dgm:prSet/>
      <dgm:spPr/>
      <dgm:t>
        <a:bodyPr/>
        <a:lstStyle/>
        <a:p>
          <a:endParaRPr lang="de-DE"/>
        </a:p>
      </dgm:t>
    </dgm:pt>
    <dgm:pt modelId="{08D4685C-96E8-45DC-8BA1-B6032F0E5B94}" type="sibTrans" cxnId="{ACF8C298-A03D-409B-A780-E93783BD29B6}">
      <dgm:prSet/>
      <dgm:spPr/>
      <dgm:t>
        <a:bodyPr/>
        <a:lstStyle/>
        <a:p>
          <a:endParaRPr lang="de-DE"/>
        </a:p>
      </dgm:t>
    </dgm:pt>
    <dgm:pt modelId="{ECC42989-74F6-4BA9-8143-83722D52DDC0}" type="pres">
      <dgm:prSet presAssocID="{D207D124-4FAC-4A0F-A089-F4E69E4595EA}" presName="Name0" presStyleCnt="0">
        <dgm:presLayoutVars>
          <dgm:dir/>
          <dgm:resizeHandles val="exact"/>
        </dgm:presLayoutVars>
      </dgm:prSet>
      <dgm:spPr/>
    </dgm:pt>
    <dgm:pt modelId="{50ACA9C1-17B8-40AD-AACA-5EFAF3F84B31}" type="pres">
      <dgm:prSet presAssocID="{E88F7AFF-1E08-4D67-8CC7-C34336E57A31}" presName="composite" presStyleCnt="0"/>
      <dgm:spPr/>
    </dgm:pt>
    <dgm:pt modelId="{8E562C81-5685-4081-A1F3-552E801E63AB}" type="pres">
      <dgm:prSet presAssocID="{E88F7AFF-1E08-4D67-8CC7-C34336E57A31}" presName="rect1" presStyleLbl="trAlignAcc1" presStyleIdx="0" presStyleCnt="2">
        <dgm:presLayoutVars>
          <dgm:bulletEnabled val="1"/>
        </dgm:presLayoutVars>
      </dgm:prSet>
      <dgm:spPr/>
    </dgm:pt>
    <dgm:pt modelId="{0B143E65-5A34-4ED2-BAF7-AC1268AE048C}" type="pres">
      <dgm:prSet presAssocID="{E88F7AFF-1E08-4D67-8CC7-C34336E57A31}" presName="rect2" presStyleLbl="fgImgPlace1" presStyleIdx="0" presStyleCnt="2" custScaleY="509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DEAA1DA-6A00-4137-9F3A-749593A029C8}" type="pres">
      <dgm:prSet presAssocID="{D43F2F2E-0626-4A34-B095-20CCF00DD582}" presName="sibTrans" presStyleCnt="0"/>
      <dgm:spPr/>
    </dgm:pt>
    <dgm:pt modelId="{075EF2B0-7F43-4392-83C9-722126B24034}" type="pres">
      <dgm:prSet presAssocID="{7AF941C0-AD7D-46DF-BA71-5CC87F9A5518}" presName="composite" presStyleCnt="0"/>
      <dgm:spPr/>
    </dgm:pt>
    <dgm:pt modelId="{6B2E8214-29B0-4DE1-B18E-B8A821603BE6}" type="pres">
      <dgm:prSet presAssocID="{7AF941C0-AD7D-46DF-BA71-5CC87F9A5518}" presName="rect1" presStyleLbl="trAlignAcc1" presStyleIdx="1" presStyleCnt="2">
        <dgm:presLayoutVars>
          <dgm:bulletEnabled val="1"/>
        </dgm:presLayoutVars>
      </dgm:prSet>
      <dgm:spPr/>
    </dgm:pt>
    <dgm:pt modelId="{8FDF0384-CF65-48C3-8A7E-CFB43229029E}" type="pres">
      <dgm:prSet presAssocID="{7AF941C0-AD7D-46DF-BA71-5CC87F9A5518}" presName="rect2" presStyleLbl="fgImgPlace1" presStyleIdx="1" presStyleCnt="2" custScaleX="52793" custScaleY="52793" custLinFactNeighborX="6808" custLinFactNeighborY="783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8854549-F156-4035-90D7-377883029C27}" type="presOf" srcId="{AD2FAA3B-C37B-4D28-95FC-4C0CFFAB22EB}" destId="{8E562C81-5685-4081-A1F3-552E801E63AB}" srcOrd="0" destOrd="4" presId="urn:microsoft.com/office/officeart/2008/layout/PictureStrips"/>
    <dgm:cxn modelId="{520CCA72-FBD0-41D0-80BA-29CE8A286B73}" type="presOf" srcId="{D207D124-4FAC-4A0F-A089-F4E69E4595EA}" destId="{ECC42989-74F6-4BA9-8143-83722D52DDC0}" srcOrd="0" destOrd="0" presId="urn:microsoft.com/office/officeart/2008/layout/PictureStrips"/>
    <dgm:cxn modelId="{44543C75-07B6-4C4E-B12A-03503F49D16D}" srcId="{D207D124-4FAC-4A0F-A089-F4E69E4595EA}" destId="{E88F7AFF-1E08-4D67-8CC7-C34336E57A31}" srcOrd="0" destOrd="0" parTransId="{E7CC5362-C078-47AC-9FF9-CB6CF0F7187D}" sibTransId="{D43F2F2E-0626-4A34-B095-20CCF00DD582}"/>
    <dgm:cxn modelId="{DB078571-B865-4B0E-B6F4-410A4A5D0DBA}" type="presOf" srcId="{B904A7EB-6E46-432A-81EE-A4936906C866}" destId="{8E562C81-5685-4081-A1F3-552E801E63AB}" srcOrd="0" destOrd="1" presId="urn:microsoft.com/office/officeart/2008/layout/PictureStrips"/>
    <dgm:cxn modelId="{C2B07823-19CE-4D77-8EB6-F90CEC2948A3}" type="presOf" srcId="{B4C7AB17-7CDC-4807-B194-7DBCA7611A98}" destId="{8E562C81-5685-4081-A1F3-552E801E63AB}" srcOrd="0" destOrd="2" presId="urn:microsoft.com/office/officeart/2008/layout/PictureStrips"/>
    <dgm:cxn modelId="{69C923D7-E1EF-4D44-8AEF-951780D54DC2}" srcId="{E88F7AFF-1E08-4D67-8CC7-C34336E57A31}" destId="{797E19E2-DB2B-48D6-A645-986368B67143}" srcOrd="2" destOrd="0" parTransId="{DF34C4C3-37DB-40AC-A29C-DB9326208C60}" sibTransId="{11182CC4-631A-4A85-8DF3-46469BE5EED2}"/>
    <dgm:cxn modelId="{4C300B40-783A-4C73-92C6-2432E8CA1B58}" type="presOf" srcId="{797E19E2-DB2B-48D6-A645-986368B67143}" destId="{8E562C81-5685-4081-A1F3-552E801E63AB}" srcOrd="0" destOrd="3" presId="urn:microsoft.com/office/officeart/2008/layout/PictureStrips"/>
    <dgm:cxn modelId="{ACF8C298-A03D-409B-A780-E93783BD29B6}" srcId="{E88F7AFF-1E08-4D67-8CC7-C34336E57A31}" destId="{AD2FAA3B-C37B-4D28-95FC-4C0CFFAB22EB}" srcOrd="3" destOrd="0" parTransId="{24B5A14D-C51B-446F-A3DB-BCF2C9A87519}" sibTransId="{08D4685C-96E8-45DC-8BA1-B6032F0E5B94}"/>
    <dgm:cxn modelId="{0D4BD3B2-7477-46F6-AEC7-726CA6DBE7E6}" type="presOf" srcId="{E88F7AFF-1E08-4D67-8CC7-C34336E57A31}" destId="{8E562C81-5685-4081-A1F3-552E801E63AB}" srcOrd="0" destOrd="0" presId="urn:microsoft.com/office/officeart/2008/layout/PictureStrips"/>
    <dgm:cxn modelId="{819CFE1B-1ED6-46FF-AF5D-8B41C6F12C3A}" srcId="{E88F7AFF-1E08-4D67-8CC7-C34336E57A31}" destId="{B4C7AB17-7CDC-4807-B194-7DBCA7611A98}" srcOrd="1" destOrd="0" parTransId="{56A10D4D-4188-4F7D-B071-9AA20DE438CF}" sibTransId="{AB4CFF73-806E-4EFC-90E1-B3909FDD066A}"/>
    <dgm:cxn modelId="{E6DE0F79-1EA5-496C-8D2C-8439E82EDA4D}" type="presOf" srcId="{7AF941C0-AD7D-46DF-BA71-5CC87F9A5518}" destId="{6B2E8214-29B0-4DE1-B18E-B8A821603BE6}" srcOrd="0" destOrd="0" presId="urn:microsoft.com/office/officeart/2008/layout/PictureStrips"/>
    <dgm:cxn modelId="{47729594-D640-4C8A-BB8B-16FFF954D949}" srcId="{E88F7AFF-1E08-4D67-8CC7-C34336E57A31}" destId="{B904A7EB-6E46-432A-81EE-A4936906C866}" srcOrd="0" destOrd="0" parTransId="{D0381E71-B750-400E-9185-9C17747AEC17}" sibTransId="{8863489B-6B88-4570-A5A1-FC08CC63402C}"/>
    <dgm:cxn modelId="{BC6C45EA-2876-4F39-99F5-1392BB80D90F}" srcId="{D207D124-4FAC-4A0F-A089-F4E69E4595EA}" destId="{7AF941C0-AD7D-46DF-BA71-5CC87F9A5518}" srcOrd="1" destOrd="0" parTransId="{53E29F24-2508-4B24-8DAD-CCA472C2EB81}" sibTransId="{6F9A13D7-72AF-4F70-9F64-E4958D7C1375}"/>
    <dgm:cxn modelId="{9B236ADE-656D-4C9D-A94A-5ED0E141984C}" type="presParOf" srcId="{ECC42989-74F6-4BA9-8143-83722D52DDC0}" destId="{50ACA9C1-17B8-40AD-AACA-5EFAF3F84B31}" srcOrd="0" destOrd="0" presId="urn:microsoft.com/office/officeart/2008/layout/PictureStrips"/>
    <dgm:cxn modelId="{6ECA1340-A6CB-4D28-A054-C0680417D563}" type="presParOf" srcId="{50ACA9C1-17B8-40AD-AACA-5EFAF3F84B31}" destId="{8E562C81-5685-4081-A1F3-552E801E63AB}" srcOrd="0" destOrd="0" presId="urn:microsoft.com/office/officeart/2008/layout/PictureStrips"/>
    <dgm:cxn modelId="{843A6F85-FCF3-42B7-B7AC-044FB00A33E6}" type="presParOf" srcId="{50ACA9C1-17B8-40AD-AACA-5EFAF3F84B31}" destId="{0B143E65-5A34-4ED2-BAF7-AC1268AE048C}" srcOrd="1" destOrd="0" presId="urn:microsoft.com/office/officeart/2008/layout/PictureStrips"/>
    <dgm:cxn modelId="{90132DF5-A749-4761-AB4B-2183A30C516E}" type="presParOf" srcId="{ECC42989-74F6-4BA9-8143-83722D52DDC0}" destId="{FDEAA1DA-6A00-4137-9F3A-749593A029C8}" srcOrd="1" destOrd="0" presId="urn:microsoft.com/office/officeart/2008/layout/PictureStrips"/>
    <dgm:cxn modelId="{CFE8DFD9-EE90-4304-8AD6-DEDE6331B067}" type="presParOf" srcId="{ECC42989-74F6-4BA9-8143-83722D52DDC0}" destId="{075EF2B0-7F43-4392-83C9-722126B24034}" srcOrd="2" destOrd="0" presId="urn:microsoft.com/office/officeart/2008/layout/PictureStrips"/>
    <dgm:cxn modelId="{B2983F0D-CE41-4597-B6ED-A5F0A83083F9}" type="presParOf" srcId="{075EF2B0-7F43-4392-83C9-722126B24034}" destId="{6B2E8214-29B0-4DE1-B18E-B8A821603BE6}" srcOrd="0" destOrd="0" presId="urn:microsoft.com/office/officeart/2008/layout/PictureStrips"/>
    <dgm:cxn modelId="{020096B9-2EBD-488F-A199-D81603BD0BFB}" type="presParOf" srcId="{075EF2B0-7F43-4392-83C9-722126B24034}" destId="{8FDF0384-CF65-48C3-8A7E-CFB43229029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62C81-5685-4081-A1F3-552E801E63AB}">
      <dsp:nvSpPr>
        <dsp:cNvPr id="0" name=""/>
        <dsp:cNvSpPr/>
      </dsp:nvSpPr>
      <dsp:spPr>
        <a:xfrm>
          <a:off x="764944" y="84048"/>
          <a:ext cx="6743999" cy="210749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7480" tIns="64770" rIns="64770" bIns="6477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LP 9/2016: </a:t>
          </a:r>
          <a:r>
            <a:rPr lang="de-DE" sz="2200" kern="1200" dirty="0" err="1"/>
            <a:t>Legge</a:t>
          </a:r>
          <a:r>
            <a:rPr lang="de-DE" sz="2200" kern="1200" dirty="0"/>
            <a:t> </a:t>
          </a:r>
          <a:r>
            <a:rPr lang="de-DE" sz="2200" kern="1200" dirty="0" err="1"/>
            <a:t>sulla</a:t>
          </a:r>
          <a:r>
            <a:rPr lang="de-DE" sz="2200" kern="1200" dirty="0"/>
            <a:t> </a:t>
          </a:r>
          <a:r>
            <a:rPr lang="de-DE" sz="2200" kern="1200" dirty="0" err="1"/>
            <a:t>pubblica</a:t>
          </a:r>
          <a:r>
            <a:rPr lang="de-DE" sz="2200" kern="1200" dirty="0"/>
            <a:t> </a:t>
          </a:r>
          <a:r>
            <a:rPr lang="de-DE" sz="2200" kern="1200" dirty="0" err="1"/>
            <a:t>amministrazione</a:t>
          </a:r>
          <a:endParaRPr lang="de-DE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altLang="de-DE" sz="1700" kern="1200" dirty="0"/>
            <a:t>Digitalisierung der Verwaltungsverfahren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e-DE" sz="17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CAD (</a:t>
          </a:r>
          <a:r>
            <a:rPr lang="de-DE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Codice</a:t>
          </a:r>
          <a:r>
            <a:rPr lang="de-DE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Amministrazione</a:t>
          </a:r>
          <a:r>
            <a:rPr lang="de-DE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Digitale)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1700" kern="1200" dirty="0" err="1"/>
            <a:t>abolizione</a:t>
          </a:r>
          <a:r>
            <a:rPr lang="de-DE" sz="1700" kern="1200" dirty="0"/>
            <a:t> del </a:t>
          </a:r>
          <a:r>
            <a:rPr lang="de-DE" sz="1700" kern="1200" dirty="0" err="1"/>
            <a:t>accesso</a:t>
          </a:r>
          <a:r>
            <a:rPr lang="de-DE" sz="1700" kern="1200" dirty="0"/>
            <a:t> </a:t>
          </a:r>
          <a:r>
            <a:rPr lang="de-DE" sz="1700" kern="1200" dirty="0" err="1"/>
            <a:t>eGov</a:t>
          </a:r>
          <a:r>
            <a:rPr lang="de-DE" sz="1700" kern="1200" dirty="0"/>
            <a:t> (</a:t>
          </a:r>
          <a:r>
            <a:rPr lang="de-DE" sz="1700" kern="1200" dirty="0" err="1"/>
            <a:t>entro</a:t>
          </a:r>
          <a:r>
            <a:rPr lang="de-DE" sz="1700" kern="1200" dirty="0"/>
            <a:t> 28.02.2018)</a:t>
          </a:r>
        </a:p>
      </dsp:txBody>
      <dsp:txXfrm>
        <a:off x="764944" y="84048"/>
        <a:ext cx="6743999" cy="2107499"/>
      </dsp:txXfrm>
    </dsp:sp>
    <dsp:sp modelId="{0B143E65-5A34-4ED2-BAF7-AC1268AE048C}">
      <dsp:nvSpPr>
        <dsp:cNvPr id="0" name=""/>
        <dsp:cNvSpPr/>
      </dsp:nvSpPr>
      <dsp:spPr>
        <a:xfrm>
          <a:off x="483944" y="322759"/>
          <a:ext cx="1475249" cy="112661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E8214-29B0-4DE1-B18E-B8A821603BE6}">
      <dsp:nvSpPr>
        <dsp:cNvPr id="0" name=""/>
        <dsp:cNvSpPr/>
      </dsp:nvSpPr>
      <dsp:spPr>
        <a:xfrm>
          <a:off x="624444" y="2432739"/>
          <a:ext cx="6743999" cy="210749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748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2400" kern="1200" dirty="0" err="1">
              <a:latin typeface="Calibri" panose="020F0502020204030204" pitchFamily="34" charset="0"/>
            </a:rPr>
            <a:t>Altri</a:t>
          </a:r>
          <a:r>
            <a:rPr lang="de-DE" altLang="de-DE" sz="2400" kern="1200" dirty="0">
              <a:latin typeface="Calibri" panose="020F0502020204030204" pitchFamily="34" charset="0"/>
            </a:rPr>
            <a:t> </a:t>
          </a:r>
          <a:r>
            <a:rPr lang="de-DE" altLang="de-DE" sz="2400" kern="1200" dirty="0" err="1">
              <a:latin typeface="Calibri" panose="020F0502020204030204" pitchFamily="34" charset="0"/>
            </a:rPr>
            <a:t>fonti</a:t>
          </a:r>
          <a:r>
            <a:rPr lang="de-DE" altLang="de-DE" sz="2400" kern="1200" dirty="0">
              <a:latin typeface="Calibri" panose="020F0502020204030204" pitchFamily="34" charset="0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2400" kern="1200" dirty="0" err="1">
              <a:latin typeface="Calibri" panose="020F0502020204030204" pitchFamily="34" charset="0"/>
            </a:rPr>
            <a:t>Strategia</a:t>
          </a:r>
          <a:r>
            <a:rPr lang="de-DE" altLang="de-DE" sz="2400" kern="1200" dirty="0">
              <a:latin typeface="Calibri" panose="020F0502020204030204" pitchFamily="34" charset="0"/>
            </a:rPr>
            <a:t> Alto </a:t>
          </a:r>
          <a:r>
            <a:rPr lang="de-DE" altLang="de-DE" sz="2400" kern="1200" dirty="0" err="1">
              <a:latin typeface="Calibri" panose="020F0502020204030204" pitchFamily="34" charset="0"/>
            </a:rPr>
            <a:t>Adige</a:t>
          </a:r>
          <a:r>
            <a:rPr lang="de-DE" altLang="de-DE" sz="2400" kern="1200" dirty="0">
              <a:latin typeface="Calibri" panose="020F0502020204030204" pitchFamily="34" charset="0"/>
            </a:rPr>
            <a:t> Digitale 2020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Calibri" panose="020F0502020204030204" pitchFamily="34" charset="0"/>
            </a:rPr>
            <a:t>Piano </a:t>
          </a:r>
          <a:r>
            <a:rPr lang="de-DE" sz="2400" kern="1200" dirty="0" err="1">
              <a:latin typeface="Calibri" panose="020F0502020204030204" pitchFamily="34" charset="0"/>
            </a:rPr>
            <a:t>triennale</a:t>
          </a:r>
          <a:r>
            <a:rPr lang="de-DE" sz="2400" kern="1200" dirty="0">
              <a:latin typeface="Calibri" panose="020F0502020204030204" pitchFamily="34" charset="0"/>
            </a:rPr>
            <a:t> IT</a:t>
          </a:r>
        </a:p>
      </dsp:txBody>
      <dsp:txXfrm>
        <a:off x="624444" y="2432739"/>
        <a:ext cx="6743999" cy="2107499"/>
      </dsp:txXfrm>
    </dsp:sp>
    <dsp:sp modelId="{8FDF0384-CF65-48C3-8A7E-CFB43229029E}">
      <dsp:nvSpPr>
        <dsp:cNvPr id="0" name=""/>
        <dsp:cNvSpPr/>
      </dsp:nvSpPr>
      <dsp:spPr>
        <a:xfrm>
          <a:off x="792090" y="2824084"/>
          <a:ext cx="778828" cy="116824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4122" cy="493873"/>
          </a:xfrm>
          <a:prstGeom prst="rect">
            <a:avLst/>
          </a:prstGeom>
        </p:spPr>
        <p:txBody>
          <a:bodyPr vert="horz" lIns="92406" tIns="46202" rIns="92406" bIns="46202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8923" y="1"/>
            <a:ext cx="2914122" cy="493873"/>
          </a:xfrm>
          <a:prstGeom prst="rect">
            <a:avLst/>
          </a:prstGeom>
        </p:spPr>
        <p:txBody>
          <a:bodyPr vert="horz" lIns="92406" tIns="46202" rIns="92406" bIns="46202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5CEF3DD-C059-4494-B8B9-90154A7D0D39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776"/>
            <a:ext cx="2914122" cy="493873"/>
          </a:xfrm>
          <a:prstGeom prst="rect">
            <a:avLst/>
          </a:prstGeom>
        </p:spPr>
        <p:txBody>
          <a:bodyPr vert="horz" lIns="92406" tIns="46202" rIns="92406" bIns="46202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8923" y="9378776"/>
            <a:ext cx="2914122" cy="493873"/>
          </a:xfrm>
          <a:prstGeom prst="rect">
            <a:avLst/>
          </a:prstGeom>
        </p:spPr>
        <p:txBody>
          <a:bodyPr vert="horz" wrap="square" lIns="92406" tIns="46202" rIns="92406" bIns="462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D7CD2D-048D-44EE-A1B2-BD2C1389A2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4122" cy="493873"/>
          </a:xfrm>
          <a:prstGeom prst="rect">
            <a:avLst/>
          </a:prstGeom>
        </p:spPr>
        <p:txBody>
          <a:bodyPr vert="horz" lIns="92406" tIns="46202" rIns="92406" bIns="4620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8923" y="1"/>
            <a:ext cx="2914122" cy="493873"/>
          </a:xfrm>
          <a:prstGeom prst="rect">
            <a:avLst/>
          </a:prstGeom>
        </p:spPr>
        <p:txBody>
          <a:bodyPr vert="horz" lIns="92406" tIns="46202" rIns="92406" bIns="4620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4182AA-E760-4182-A18B-EE3828D42615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6" tIns="46202" rIns="92406" bIns="4620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9" y="4690191"/>
            <a:ext cx="5378435" cy="4443252"/>
          </a:xfrm>
          <a:prstGeom prst="rect">
            <a:avLst/>
          </a:prstGeom>
        </p:spPr>
        <p:txBody>
          <a:bodyPr vert="horz" lIns="92406" tIns="46202" rIns="92406" bIns="46202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8776"/>
            <a:ext cx="2914122" cy="493873"/>
          </a:xfrm>
          <a:prstGeom prst="rect">
            <a:avLst/>
          </a:prstGeom>
        </p:spPr>
        <p:txBody>
          <a:bodyPr vert="horz" lIns="92406" tIns="46202" rIns="92406" bIns="4620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8923" y="9378776"/>
            <a:ext cx="2914122" cy="493873"/>
          </a:xfrm>
          <a:prstGeom prst="rect">
            <a:avLst/>
          </a:prstGeom>
        </p:spPr>
        <p:txBody>
          <a:bodyPr vert="horz" wrap="square" lIns="92406" tIns="46202" rIns="92406" bIns="462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127307-6FA1-4A37-89C7-34DEAA8997A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992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496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673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28" indent="-173028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2870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120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9CA15-7F1C-4B11-8044-234204E9E2B4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02E7-EE3F-45C5-877A-73B7F83DA61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040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5060-FADB-4A41-9991-599E9F769437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3CAA3-E91C-4024-B2CA-CCCC364B9B9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052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A022-01FA-4154-ABE7-F995AB40B616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2A00-BC73-42C9-97C5-024C91ED38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436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9144000" cy="5445125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5336"/>
          </a:xfrm>
          <a:solidFill>
            <a:srgbClr val="C20D20"/>
          </a:solidFill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9143462" cy="864096"/>
          </a:xfrm>
          <a:solidFill>
            <a:srgbClr val="C20D2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62022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9"/>
          <p:cNvSpPr>
            <a:spLocks noChangeShapeType="1"/>
          </p:cNvSpPr>
          <p:nvPr userDrawn="1"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42"/>
          <p:cNvSpPr>
            <a:spLocks noChangeArrowheads="1"/>
          </p:cNvSpPr>
          <p:nvPr userDrawn="1"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800">
                <a:solidFill>
                  <a:prstClr val="black"/>
                </a:solidFill>
                <a:latin typeface="Arial" charset="0"/>
                <a:cs typeface="Arial" charset="0"/>
              </a:rPr>
              <a:t>AUTONOME PROVINZ BOZEN - SÜDTIROL</a:t>
            </a:r>
          </a:p>
        </p:txBody>
      </p:sp>
      <p:sp>
        <p:nvSpPr>
          <p:cNvPr id="6" name="Rectangle 43"/>
          <p:cNvSpPr>
            <a:spLocks noChangeArrowheads="1"/>
          </p:cNvSpPr>
          <p:nvPr userDrawn="1"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de-DE" sz="800">
                <a:solidFill>
                  <a:prstClr val="black"/>
                </a:solidFill>
                <a:latin typeface="Arial" charset="0"/>
                <a:cs typeface="Arial" charset="0"/>
              </a:rPr>
              <a:t>PROVINCIA AUTONOMA DI BOLZANO - ALTO ADIGE</a:t>
            </a:r>
          </a:p>
        </p:txBody>
      </p:sp>
      <p:sp>
        <p:nvSpPr>
          <p:cNvPr id="7" name="Text Box 44"/>
          <p:cNvSpPr txBox="1">
            <a:spLocks noChangeArrowheads="1"/>
          </p:cNvSpPr>
          <p:nvPr userDrawn="1"/>
        </p:nvSpPr>
        <p:spPr bwMode="auto">
          <a:xfrm>
            <a:off x="4832350" y="6484938"/>
            <a:ext cx="12906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ts val="13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de-DE" sz="700" b="1">
                <a:solidFill>
                  <a:prstClr val="black"/>
                </a:solidFill>
                <a:latin typeface="Arial" charset="0"/>
                <a:cs typeface="Arial" charset="0"/>
              </a:rPr>
              <a:t>Assessora Waltraud Deeg</a:t>
            </a:r>
          </a:p>
        </p:txBody>
      </p:sp>
      <p:sp>
        <p:nvSpPr>
          <p:cNvPr id="8" name="Text Box 45"/>
          <p:cNvSpPr txBox="1">
            <a:spLocks noChangeArrowheads="1"/>
          </p:cNvSpPr>
          <p:nvPr userDrawn="1"/>
        </p:nvSpPr>
        <p:spPr bwMode="auto">
          <a:xfrm>
            <a:off x="2957513" y="6484938"/>
            <a:ext cx="1346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lnSpc>
                <a:spcPts val="13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700" b="1">
                <a:solidFill>
                  <a:prstClr val="black"/>
                </a:solidFill>
                <a:latin typeface="Arial" charset="0"/>
                <a:cs typeface="Arial" charset="0"/>
              </a:rPr>
              <a:t>Landesrätin Waltraud Deeg</a:t>
            </a:r>
            <a:endParaRPr lang="de-DE" altLang="de-DE" sz="7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" name="Picture 65" descr="LW_Adler_4C_16x2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128"/>
          </a:xfrm>
          <a:solidFill>
            <a:srgbClr val="C20D20"/>
          </a:solidFill>
        </p:spPr>
        <p:txBody>
          <a:bodyPr lIns="360000">
            <a:no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>
                <a:latin typeface="Franklin Gothic Book" panose="020B05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7003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160338" y="174625"/>
            <a:ext cx="8786812" cy="544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60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6" name="Gruppieren 8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8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AUTONOME PROVINZ BOZEN - SÜDTIROL</a:t>
              </a:r>
            </a:p>
          </p:txBody>
        </p:sp>
        <p:sp>
          <p:nvSpPr>
            <p:cNvPr id="10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PROVINCIA AUTONOMA DI BOLZANO - ALTO ADIGE</a:t>
              </a:r>
            </a:p>
          </p:txBody>
        </p:sp>
        <p:sp>
          <p:nvSpPr>
            <p:cNvPr id="11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2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3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4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platzhalter 17"/>
          <p:cNvSpPr>
            <a:spLocks noGrp="1"/>
          </p:cNvSpPr>
          <p:nvPr>
            <p:ph type="body" sz="quarter" idx="11"/>
          </p:nvPr>
        </p:nvSpPr>
        <p:spPr>
          <a:xfrm>
            <a:off x="755576" y="4752297"/>
            <a:ext cx="7560840" cy="6929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600" spc="1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>
              <a:lnSpc>
                <a:spcPct val="100000"/>
              </a:lnSpc>
              <a:buNone/>
              <a:defRPr lang="de-DE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23567" name="Rectangle 1039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99454"/>
            <a:ext cx="7560840" cy="1091163"/>
          </a:xfrm>
          <a:prstGeom prst="rect">
            <a:avLst/>
          </a:prstGeom>
          <a:ln w="9525">
            <a:noFill/>
            <a:prstDash val="solid"/>
          </a:ln>
          <a:extLst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320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755576" y="2403466"/>
            <a:ext cx="7560840" cy="2816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600" spc="1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>
              <a:lnSpc>
                <a:spcPct val="100000"/>
              </a:lnSpc>
              <a:buNone/>
              <a:defRPr lang="de-DE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86375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/Agenda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/>
          <p:cNvSpPr>
            <a:spLocks noChangeArrowheads="1"/>
          </p:cNvSpPr>
          <p:nvPr userDrawn="1"/>
        </p:nvSpPr>
        <p:spPr bwMode="auto">
          <a:xfrm>
            <a:off x="160338" y="174625"/>
            <a:ext cx="8786812" cy="544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60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6" name="Gruppieren 5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7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AUTONOME PROVINZ BOZEN - SÜDTIROL</a:t>
              </a:r>
            </a:p>
          </p:txBody>
        </p:sp>
        <p:sp>
          <p:nvSpPr>
            <p:cNvPr id="11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PROVINCIA AUTONOMA DI BOLZANO - ALTO ADIGE</a:t>
              </a:r>
            </a:p>
          </p:txBody>
        </p:sp>
        <p:sp>
          <p:nvSpPr>
            <p:cNvPr id="12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3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4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5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55576" y="990326"/>
            <a:ext cx="7560840" cy="7670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71409" y="681038"/>
            <a:ext cx="5215054" cy="303019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7937" indent="0">
              <a:buNone/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55576" y="1920875"/>
            <a:ext cx="7560840" cy="32363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757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4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5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AUTONOME PROVINZ BOZEN - SÜDTIROL</a:t>
              </a:r>
            </a:p>
          </p:txBody>
        </p:sp>
        <p:sp>
          <p:nvSpPr>
            <p:cNvPr id="7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PROVINCIA AUTONOMA DI BOLZANO - ALTO ADIGE</a:t>
              </a:r>
            </a:p>
          </p:txBody>
        </p:sp>
        <p:sp>
          <p:nvSpPr>
            <p:cNvPr id="9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0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1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2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C899-BB6D-4C44-A2BE-7063D1AD61E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9458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6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7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AUTONOME PROVINZ BOZEN - SÜDTIROL</a:t>
              </a:r>
            </a:p>
          </p:txBody>
        </p:sp>
        <p:sp>
          <p:nvSpPr>
            <p:cNvPr id="9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PROVINCIA AUTONOMA DI BOLZANO - ALTO ADIGE</a:t>
              </a:r>
            </a:p>
          </p:txBody>
        </p:sp>
        <p:sp>
          <p:nvSpPr>
            <p:cNvPr id="10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2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3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4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160339" y="1572492"/>
            <a:ext cx="8715374" cy="45928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F02F-6440-4564-A0C7-4A390865DB0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857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: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6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7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AUTONOME PROVINZ BOZEN - SÜDTIROL</a:t>
              </a:r>
            </a:p>
          </p:txBody>
        </p:sp>
        <p:sp>
          <p:nvSpPr>
            <p:cNvPr id="11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PROVINCIA AUTONOMA DI BOLZANO - ALTO ADIGE</a:t>
              </a:r>
            </a:p>
          </p:txBody>
        </p:sp>
        <p:sp>
          <p:nvSpPr>
            <p:cNvPr id="13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4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5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6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>
          <a:xfrm>
            <a:off x="4640262" y="1572492"/>
            <a:ext cx="4343399" cy="4592812"/>
          </a:xfrm>
          <a:ln>
            <a:solidFill>
              <a:srgbClr val="D6D7D7"/>
            </a:solidFill>
          </a:ln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160338" y="1572492"/>
            <a:ext cx="4329112" cy="4592812"/>
          </a:xfrm>
          <a:ln>
            <a:solidFill>
              <a:srgbClr val="D6D7D7"/>
            </a:solidFill>
          </a:ln>
        </p:spPr>
        <p:txBody>
          <a:bodyPr rtlCol="0">
            <a:normAutofit/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CEFB7-5423-4D80-9356-13272B7A44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0260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160338" y="1573213"/>
            <a:ext cx="8823325" cy="459263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6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6" name="Gruppieren 8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9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AUTONOME PROVINZ BOZEN - SÜDTIROL</a:t>
              </a:r>
            </a:p>
          </p:txBody>
        </p:sp>
        <p:sp>
          <p:nvSpPr>
            <p:cNvPr id="11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PROVINCIA AUTONOMA DI BOLZANO - ALTO ADIGE</a:t>
              </a:r>
            </a:p>
          </p:txBody>
        </p:sp>
        <p:sp>
          <p:nvSpPr>
            <p:cNvPr id="12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3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4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5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668402" y="1988840"/>
            <a:ext cx="5807136" cy="3672408"/>
          </a:xfrm>
        </p:spPr>
        <p:txBody>
          <a:bodyPr lIns="0" tIns="0" rIns="0" bIns="0" rtlCol="0" anchor="ctr">
            <a:normAutofit/>
          </a:bodyPr>
          <a:lstStyle>
            <a:lvl1pPr marL="7937" indent="0">
              <a:buFontTx/>
              <a:buNone/>
              <a:defRPr lang="de-DE" sz="240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263525" indent="0">
              <a:buFontTx/>
              <a:buNone/>
              <a:defRPr lang="de-DE" sz="2200" smtClean="0">
                <a:solidFill>
                  <a:schemeClr val="bg1"/>
                </a:solidFill>
                <a:latin typeface="DINOT-Medium" pitchFamily="50" charset="0"/>
              </a:defRPr>
            </a:lvl2pPr>
            <a:lvl3pPr marL="609600" indent="0">
              <a:buFontTx/>
              <a:buNone/>
              <a:defRPr lang="de-DE" sz="2200" smtClean="0">
                <a:solidFill>
                  <a:schemeClr val="bg1"/>
                </a:solidFill>
                <a:latin typeface="DINOT-Medium" pitchFamily="50" charset="0"/>
              </a:defRPr>
            </a:lvl3pPr>
            <a:lvl4pPr marL="903288" indent="0">
              <a:buFontTx/>
              <a:buNone/>
              <a:defRPr lang="de-DE" sz="2200" smtClean="0">
                <a:solidFill>
                  <a:schemeClr val="bg1"/>
                </a:solidFill>
                <a:latin typeface="DINOT-Medium" pitchFamily="50" charset="0"/>
              </a:defRPr>
            </a:lvl4pPr>
            <a:lvl5pPr marL="1166812" indent="0">
              <a:buFontTx/>
              <a:buNone/>
              <a:defRPr lang="de-DE" sz="2200">
                <a:solidFill>
                  <a:schemeClr val="bg1"/>
                </a:solidFill>
                <a:latin typeface="DINOT-Medium" pitchFamily="50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DA378-E10A-41FF-A0DB-E2B6EC193A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707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E9A5-000A-4F2C-A1E0-5E27FA955FE9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4622-140C-4B65-B252-A564F710174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8082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3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AUTONOME PROVINZ BOZEN - SÜDTIROL</a:t>
              </a:r>
            </a:p>
          </p:txBody>
        </p:sp>
        <p:sp>
          <p:nvSpPr>
            <p:cNvPr id="5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PROVINCIA AUTONOMA DI BOLZANO - ALTO ADIGE</a:t>
              </a:r>
            </a:p>
          </p:txBody>
        </p:sp>
        <p:sp>
          <p:nvSpPr>
            <p:cNvPr id="6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8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20C7-3DFD-4508-9420-D1553D5CF2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0796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>
            <p:ph type="body" sz="quarter" idx="11"/>
          </p:nvPr>
        </p:nvSpPr>
        <p:spPr>
          <a:xfrm>
            <a:off x="755576" y="4192228"/>
            <a:ext cx="7560840" cy="6929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600" spc="1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>
              <a:lnSpc>
                <a:spcPct val="100000"/>
              </a:lnSpc>
              <a:buNone/>
              <a:defRPr lang="de-DE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23567" name="Rectangle 1039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99454"/>
            <a:ext cx="7560840" cy="1091163"/>
          </a:xfrm>
          <a:prstGeom prst="rect">
            <a:avLst/>
          </a:prstGeom>
          <a:ln w="9525">
            <a:noFill/>
            <a:prstDash val="solid"/>
          </a:ln>
          <a:extLst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320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755576" y="4924681"/>
            <a:ext cx="7560840" cy="28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pc="1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755576" y="2403466"/>
            <a:ext cx="7560840" cy="2816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600" spc="1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>
              <a:lnSpc>
                <a:spcPct val="100000"/>
              </a:lnSpc>
              <a:buNone/>
              <a:defRPr lang="de-DE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491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260648"/>
            <a:ext cx="8823324" cy="694683"/>
          </a:xfrm>
        </p:spPr>
        <p:txBody>
          <a:bodyPr/>
          <a:lstStyle>
            <a:lvl1pPr>
              <a:defRPr>
                <a:solidFill>
                  <a:srgbClr val="0693C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CAA400-A5FF-4E69-9CA1-6F09DAEFDE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4833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6EDF1F5-7BD3-417C-8DC1-35AA3AC76B8A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7197FB-2327-4C28-900F-1F36D204005B}" type="slidenum">
              <a:rPr lang="en-US" altLang="it-IT"/>
              <a:pPr>
                <a:defRPr/>
              </a:pPr>
              <a:t>‹Nr.›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87909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160338" y="174625"/>
            <a:ext cx="8786812" cy="544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1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uppieren 8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8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AUTONOME PROVINZ BOZEN - SÜDTIROL</a:t>
              </a:r>
            </a:p>
          </p:txBody>
        </p:sp>
        <p:sp>
          <p:nvSpPr>
            <p:cNvPr id="10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PROVINCIA AUTONOMA DI BOLZANO - ALTO ADIGE</a:t>
              </a:r>
            </a:p>
          </p:txBody>
        </p:sp>
        <p:sp>
          <p:nvSpPr>
            <p:cNvPr id="11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4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platzhalter 17"/>
          <p:cNvSpPr>
            <a:spLocks noGrp="1"/>
          </p:cNvSpPr>
          <p:nvPr>
            <p:ph type="body" sz="quarter" idx="11"/>
          </p:nvPr>
        </p:nvSpPr>
        <p:spPr>
          <a:xfrm>
            <a:off x="755576" y="4752297"/>
            <a:ext cx="7560840" cy="6929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600" spc="1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>
              <a:lnSpc>
                <a:spcPct val="100000"/>
              </a:lnSpc>
              <a:buNone/>
              <a:defRPr lang="de-DE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23567" name="Rectangle 1039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99454"/>
            <a:ext cx="7560840" cy="1091163"/>
          </a:xfrm>
          <a:prstGeom prst="rect">
            <a:avLst/>
          </a:prstGeom>
          <a:ln w="9525">
            <a:noFill/>
            <a:prstDash val="solid"/>
          </a:ln>
          <a:extLst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320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755576" y="2403466"/>
            <a:ext cx="7560840" cy="2816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600" spc="1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>
              <a:lnSpc>
                <a:spcPct val="100000"/>
              </a:lnSpc>
              <a:buNone/>
              <a:defRPr lang="de-DE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03245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/Agenda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/>
          <p:cNvSpPr>
            <a:spLocks noChangeArrowheads="1"/>
          </p:cNvSpPr>
          <p:nvPr userDrawn="1"/>
        </p:nvSpPr>
        <p:spPr bwMode="auto">
          <a:xfrm>
            <a:off x="160338" y="174625"/>
            <a:ext cx="8786812" cy="544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1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uppieren 5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7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AUTONOME PROVINZ BOZEN - SÜDTIROL</a:t>
              </a:r>
            </a:p>
          </p:txBody>
        </p:sp>
        <p:sp>
          <p:nvSpPr>
            <p:cNvPr id="11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PROVINCIA AUTONOMA DI BOLZANO - ALTO ADIGE</a:t>
              </a:r>
            </a:p>
          </p:txBody>
        </p:sp>
        <p:sp>
          <p:nvSpPr>
            <p:cNvPr id="12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5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55576" y="990326"/>
            <a:ext cx="7560840" cy="7670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71409" y="681038"/>
            <a:ext cx="5215054" cy="303019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7937" indent="0">
              <a:buNone/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55576" y="1920875"/>
            <a:ext cx="7560840" cy="32363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6919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4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5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AUTONOME PROVINZ BOZEN - SÜDTIROL</a:t>
              </a:r>
            </a:p>
          </p:txBody>
        </p:sp>
        <p:sp>
          <p:nvSpPr>
            <p:cNvPr id="7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PROVINCIA AUTONOMA DI BOLZANO - ALTO ADIGE</a:t>
              </a:r>
            </a:p>
          </p:txBody>
        </p:sp>
        <p:sp>
          <p:nvSpPr>
            <p:cNvPr id="9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2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86FE-36BD-4587-92CD-556AD2C8CA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1932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6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7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AUTONOME PROVINZ BOZEN - SÜDTIROL</a:t>
              </a:r>
            </a:p>
          </p:txBody>
        </p:sp>
        <p:sp>
          <p:nvSpPr>
            <p:cNvPr id="9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PROVINCIA AUTONOMA DI BOLZANO - ALTO ADIGE</a:t>
              </a:r>
            </a:p>
          </p:txBody>
        </p:sp>
        <p:sp>
          <p:nvSpPr>
            <p:cNvPr id="10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4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160339" y="1572492"/>
            <a:ext cx="8715374" cy="45928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040-F1B0-4BD6-B77D-7172FC70554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277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: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6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7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AUTONOME PROVINZ BOZEN - SÜDTIROL</a:t>
              </a:r>
            </a:p>
          </p:txBody>
        </p:sp>
        <p:sp>
          <p:nvSpPr>
            <p:cNvPr id="11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PROVINCIA AUTONOMA DI BOLZANO - ALTO ADIGE</a:t>
              </a:r>
            </a:p>
          </p:txBody>
        </p:sp>
        <p:sp>
          <p:nvSpPr>
            <p:cNvPr id="13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6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>
          <a:xfrm>
            <a:off x="4640262" y="1572492"/>
            <a:ext cx="4343399" cy="4592812"/>
          </a:xfrm>
          <a:ln>
            <a:solidFill>
              <a:srgbClr val="D6D7D7"/>
            </a:solidFill>
          </a:ln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160338" y="1572492"/>
            <a:ext cx="4329112" cy="4592812"/>
          </a:xfrm>
          <a:ln>
            <a:solidFill>
              <a:srgbClr val="D6D7D7"/>
            </a:solidFill>
          </a:ln>
        </p:spPr>
        <p:txBody>
          <a:bodyPr rtlCol="0">
            <a:normAutofit/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35832-B3A2-4E7A-86E8-3CFD16EBED9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8890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160338" y="1573213"/>
            <a:ext cx="8823325" cy="459263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1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uppieren 8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9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AUTONOME PROVINZ BOZEN - SÜDTIROL</a:t>
              </a:r>
            </a:p>
          </p:txBody>
        </p:sp>
        <p:sp>
          <p:nvSpPr>
            <p:cNvPr id="11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PROVINCIA AUTONOMA DI BOLZANO - ALTO ADIGE</a:t>
              </a:r>
            </a:p>
          </p:txBody>
        </p:sp>
        <p:sp>
          <p:nvSpPr>
            <p:cNvPr id="12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5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668402" y="1988840"/>
            <a:ext cx="5807136" cy="3672408"/>
          </a:xfrm>
        </p:spPr>
        <p:txBody>
          <a:bodyPr lIns="0" tIns="0" rIns="0" bIns="0" rtlCol="0" anchor="ctr">
            <a:normAutofit/>
          </a:bodyPr>
          <a:lstStyle>
            <a:lvl1pPr marL="7937" indent="0">
              <a:buFontTx/>
              <a:buNone/>
              <a:defRPr lang="de-DE" sz="240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263525" indent="0">
              <a:buFontTx/>
              <a:buNone/>
              <a:defRPr lang="de-DE" sz="2200" smtClean="0">
                <a:solidFill>
                  <a:schemeClr val="bg1"/>
                </a:solidFill>
                <a:latin typeface="DINOT-Medium" pitchFamily="50" charset="0"/>
              </a:defRPr>
            </a:lvl2pPr>
            <a:lvl3pPr marL="609600" indent="0">
              <a:buFontTx/>
              <a:buNone/>
              <a:defRPr lang="de-DE" sz="2200" smtClean="0">
                <a:solidFill>
                  <a:schemeClr val="bg1"/>
                </a:solidFill>
                <a:latin typeface="DINOT-Medium" pitchFamily="50" charset="0"/>
              </a:defRPr>
            </a:lvl3pPr>
            <a:lvl4pPr marL="903288" indent="0">
              <a:buFontTx/>
              <a:buNone/>
              <a:defRPr lang="de-DE" sz="2200" smtClean="0">
                <a:solidFill>
                  <a:schemeClr val="bg1"/>
                </a:solidFill>
                <a:latin typeface="DINOT-Medium" pitchFamily="50" charset="0"/>
              </a:defRPr>
            </a:lvl4pPr>
            <a:lvl5pPr marL="1166812" indent="0">
              <a:buFontTx/>
              <a:buNone/>
              <a:defRPr lang="de-DE" sz="2200">
                <a:solidFill>
                  <a:schemeClr val="bg1"/>
                </a:solidFill>
                <a:latin typeface="DINOT-Medium" pitchFamily="50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6988D3-35CC-42E5-924C-424E0037D18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83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3368-45A0-46BD-994B-7E619BDB4BF1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64C8-C0C0-454D-8405-0698373BC15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1453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3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AUTONOME PROVINZ BOZEN - SÜDTIROL</a:t>
              </a:r>
            </a:p>
          </p:txBody>
        </p:sp>
        <p:sp>
          <p:nvSpPr>
            <p:cNvPr id="5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PROVINCIA AUTONOMA DI BOLZANO - ALTO ADIGE</a:t>
              </a:r>
            </a:p>
          </p:txBody>
        </p:sp>
        <p:sp>
          <p:nvSpPr>
            <p:cNvPr id="6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F78C-F30C-4615-AC5D-97122147D1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331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>
            <p:ph type="body" sz="quarter" idx="11"/>
          </p:nvPr>
        </p:nvSpPr>
        <p:spPr>
          <a:xfrm>
            <a:off x="755576" y="4192228"/>
            <a:ext cx="7560840" cy="6929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600" spc="1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>
              <a:lnSpc>
                <a:spcPct val="100000"/>
              </a:lnSpc>
              <a:buNone/>
              <a:defRPr lang="de-DE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23567" name="Rectangle 1039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99454"/>
            <a:ext cx="7560840" cy="1091163"/>
          </a:xfrm>
          <a:prstGeom prst="rect">
            <a:avLst/>
          </a:prstGeom>
          <a:ln w="9525">
            <a:noFill/>
            <a:prstDash val="solid"/>
          </a:ln>
          <a:extLst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320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755576" y="4924681"/>
            <a:ext cx="7560840" cy="28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pc="1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755576" y="2403466"/>
            <a:ext cx="7560840" cy="2816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600" spc="1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>
              <a:lnSpc>
                <a:spcPct val="100000"/>
              </a:lnSpc>
              <a:buNone/>
              <a:defRPr lang="de-DE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7231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260648"/>
            <a:ext cx="8823324" cy="694683"/>
          </a:xfrm>
        </p:spPr>
        <p:txBody>
          <a:bodyPr/>
          <a:lstStyle>
            <a:lvl1pPr>
              <a:defRPr>
                <a:solidFill>
                  <a:srgbClr val="0693C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921C0C3-CFB8-4E63-A9C7-C0D8E6DD7E8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1045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E016492-325C-416A-B9BF-D0C1AD49A99D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AE3F89-3B7F-45C6-B052-8FE989EC1406}" type="slidenum">
              <a:rPr lang="en-US" altLang="it-IT"/>
              <a:pPr>
                <a:defRPr/>
              </a:pPr>
              <a:t>‹Nr.›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8423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A1F9-7FC9-492F-B9B4-57EFC597A888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7474-340D-4998-9E8F-AB7C8C79E4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5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Line 39"/>
          <p:cNvSpPr>
            <a:spLocks noChangeShapeType="1"/>
          </p:cNvSpPr>
          <p:nvPr userDrawn="1"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42"/>
          <p:cNvSpPr>
            <a:spLocks noChangeArrowheads="1"/>
          </p:cNvSpPr>
          <p:nvPr userDrawn="1"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800">
                <a:latin typeface="Arial" charset="0"/>
                <a:cs typeface="+mn-cs"/>
              </a:rPr>
              <a:t>AUTONOME PROVINZ BOZEN - SÜDTIROL</a:t>
            </a:r>
          </a:p>
        </p:txBody>
      </p:sp>
      <p:sp>
        <p:nvSpPr>
          <p:cNvPr id="12" name="Rectangle 43"/>
          <p:cNvSpPr>
            <a:spLocks noChangeArrowheads="1"/>
          </p:cNvSpPr>
          <p:nvPr userDrawn="1"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de-DE" sz="800">
                <a:latin typeface="Arial" charset="0"/>
                <a:cs typeface="+mn-cs"/>
              </a:rPr>
              <a:t>PROVINCIA AUTONOMA DI BOLZANO - ALTO ADIGE</a:t>
            </a:r>
          </a:p>
        </p:txBody>
      </p:sp>
      <p:sp>
        <p:nvSpPr>
          <p:cNvPr id="13" name="Text Box 44"/>
          <p:cNvSpPr txBox="1">
            <a:spLocks noChangeArrowheads="1"/>
          </p:cNvSpPr>
          <p:nvPr userDrawn="1"/>
        </p:nvSpPr>
        <p:spPr bwMode="auto">
          <a:xfrm>
            <a:off x="4832350" y="6484938"/>
            <a:ext cx="12906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ts val="13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de-DE" sz="700" b="1">
                <a:latin typeface="Arial" charset="0"/>
                <a:cs typeface="+mn-cs"/>
              </a:rPr>
              <a:t>Assessora Waltraud Deeg</a:t>
            </a:r>
          </a:p>
        </p:txBody>
      </p:sp>
      <p:sp>
        <p:nvSpPr>
          <p:cNvPr id="14" name="Text Box 45"/>
          <p:cNvSpPr txBox="1">
            <a:spLocks noChangeArrowheads="1"/>
          </p:cNvSpPr>
          <p:nvPr userDrawn="1"/>
        </p:nvSpPr>
        <p:spPr bwMode="auto">
          <a:xfrm>
            <a:off x="2957513" y="6484938"/>
            <a:ext cx="1346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lnSpc>
                <a:spcPts val="13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700" b="1" dirty="0">
                <a:latin typeface="Arial" charset="0"/>
                <a:cs typeface="+mn-cs"/>
              </a:rPr>
              <a:t>Landesrätin Waltraud Deeg</a:t>
            </a:r>
            <a:endParaRPr lang="de-DE" altLang="de-DE" sz="700" dirty="0">
              <a:latin typeface="Arial" charset="0"/>
              <a:cs typeface="+mn-cs"/>
            </a:endParaRPr>
          </a:p>
        </p:txBody>
      </p:sp>
      <p:sp>
        <p:nvSpPr>
          <p:cNvPr id="15" name="Line 40"/>
          <p:cNvSpPr>
            <a:spLocks noChangeShapeType="1"/>
          </p:cNvSpPr>
          <p:nvPr userDrawn="1"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6" name="Picture 65" descr="LW_Adler_4C_16x2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128"/>
          </a:xfrm>
          <a:solidFill>
            <a:srgbClr val="C20D20"/>
          </a:solidFill>
        </p:spPr>
        <p:txBody>
          <a:bodyPr lIns="360000">
            <a:no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1894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84DF-A473-4CB3-9315-EE29EA831EC9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186B0-BA03-46EB-B061-F8AC4B24374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591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DF60-B7DF-4DE1-959B-E8B66B7C08EA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0F86-2117-48D3-91BA-0DFDC71BA4B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275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3C42-EC94-4A37-9A85-FCD6C791C343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4AC1-DA79-44AE-9075-F17DE60C527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109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A44E-D6C9-4704-8450-D6A4BA12A995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4C7A-269B-4AE7-BBD9-DA0F6F3738C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512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A1B9D8-5422-4637-85CA-6088871D8753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3B1947-AB31-448A-A54E-2438D7AD96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27" r:id="rId12"/>
    <p:sldLayoutId id="214748392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4"/>
          <p:cNvSpPr>
            <a:spLocks noGrp="1"/>
          </p:cNvSpPr>
          <p:nvPr>
            <p:ph type="title"/>
          </p:nvPr>
        </p:nvSpPr>
        <p:spPr bwMode="auto">
          <a:xfrm>
            <a:off x="173038" y="217488"/>
            <a:ext cx="72786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Folientitel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32813" y="6529388"/>
            <a:ext cx="342900" cy="1793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1B9EA1-3D39-4F7F-9B14-4DC83E648F0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052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160338" y="1052513"/>
            <a:ext cx="88233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 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DINOT-Medium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DINOT-Medium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DINOT-Medium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DINOT-Medium" pitchFamily="50" charset="0"/>
        </a:defRPr>
      </a:lvl9pPr>
    </p:titleStyle>
    <p:bodyStyle>
      <a:lvl1pPr marL="263525" indent="-255588" algn="l" rtl="0" eaLnBrk="0" fontAlgn="base" hangingPunct="0">
        <a:spcBef>
          <a:spcPct val="0"/>
        </a:spcBef>
        <a:spcAft>
          <a:spcPts val="70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38163" indent="-274638" algn="l" rtl="0" eaLnBrk="0" fontAlgn="base" hangingPunct="0">
        <a:spcBef>
          <a:spcPct val="0"/>
        </a:spcBef>
        <a:spcAft>
          <a:spcPts val="700"/>
        </a:spcAft>
        <a:buFont typeface="Symbol" panose="05050102010706020507" pitchFamily="18" charset="2"/>
        <a:buChar char="-"/>
        <a:defRPr sz="1400">
          <a:solidFill>
            <a:schemeClr val="tx1"/>
          </a:solidFill>
          <a:latin typeface="Arial" panose="020B0604020202020204" pitchFamily="34" charset="0"/>
        </a:defRPr>
      </a:lvl2pPr>
      <a:lvl3pPr marL="801688" indent="-192088" algn="l" rtl="0" eaLnBrk="0" fontAlgn="base" hangingPunct="0">
        <a:spcBef>
          <a:spcPct val="0"/>
        </a:spcBef>
        <a:spcAft>
          <a:spcPts val="70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</a:defRPr>
      </a:lvl3pPr>
      <a:lvl4pPr marL="1074738" indent="-171450" algn="l" defTabSz="1166813" rtl="0" eaLnBrk="0" fontAlgn="base" hangingPunct="0">
        <a:spcBef>
          <a:spcPct val="0"/>
        </a:spcBef>
        <a:spcAft>
          <a:spcPts val="700"/>
        </a:spcAft>
        <a:buFont typeface="Courier New" panose="02070309020205020404" pitchFamily="49" charset="0"/>
        <a:buChar char="o"/>
        <a:defRPr sz="1200">
          <a:solidFill>
            <a:schemeClr val="tx1"/>
          </a:solidFill>
          <a:latin typeface="Arial" panose="020B0604020202020204" pitchFamily="34" charset="0"/>
        </a:defRPr>
      </a:lvl4pPr>
      <a:lvl5pPr marL="1349375" indent="-182563" algn="l" rtl="0" eaLnBrk="0" fontAlgn="base" hangingPunct="0">
        <a:spcBef>
          <a:spcPct val="0"/>
        </a:spcBef>
        <a:spcAft>
          <a:spcPts val="700"/>
        </a:spcAft>
        <a:buFont typeface="Lucida Grande"/>
        <a:buChar char="»"/>
        <a:defRPr sz="1200">
          <a:solidFill>
            <a:schemeClr val="tx1"/>
          </a:solidFill>
          <a:latin typeface="Arial" panose="020B0604020202020204" pitchFamily="34" charset="0"/>
        </a:defRPr>
      </a:lvl5pPr>
      <a:lvl6pPr marL="825500" indent="-196850" algn="l" rtl="0" eaLnBrk="1" fontAlgn="base" hangingPunct="1">
        <a:lnSpc>
          <a:spcPct val="120000"/>
        </a:lnSpc>
        <a:spcBef>
          <a:spcPts val="300"/>
        </a:spcBef>
        <a:spcAft>
          <a:spcPts val="0"/>
        </a:spcAft>
        <a:buFont typeface="Arial"/>
        <a:buChar char="•"/>
        <a:defRPr sz="1400">
          <a:solidFill>
            <a:schemeClr val="tx1"/>
          </a:solidFill>
          <a:latin typeface="+mn-lt"/>
        </a:defRPr>
      </a:lvl6pPr>
      <a:lvl7pPr marL="990600" indent="-171450" algn="l" defTabSz="989013" rtl="0" eaLnBrk="1" fontAlgn="base" hangingPunct="1">
        <a:lnSpc>
          <a:spcPct val="120000"/>
        </a:lnSpc>
        <a:spcBef>
          <a:spcPts val="300"/>
        </a:spcBef>
        <a:spcAft>
          <a:spcPts val="0"/>
        </a:spcAft>
        <a:buFont typeface="Courier New"/>
        <a:buChar char="o"/>
        <a:defRPr sz="1200">
          <a:solidFill>
            <a:schemeClr val="tx1"/>
          </a:solidFill>
          <a:latin typeface="+mn-lt"/>
        </a:defRPr>
      </a:lvl7pPr>
      <a:lvl8pPr marL="1169988" indent="-171450" algn="l" defTabSz="898525" rtl="0" eaLnBrk="1" fontAlgn="base" hangingPunct="1">
        <a:lnSpc>
          <a:spcPct val="120000"/>
        </a:lnSpc>
        <a:spcBef>
          <a:spcPts val="300"/>
        </a:spcBef>
        <a:spcAft>
          <a:spcPts val="0"/>
        </a:spcAft>
        <a:buFont typeface="Lucida Grande"/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4"/>
          <p:cNvSpPr>
            <a:spLocks noGrp="1"/>
          </p:cNvSpPr>
          <p:nvPr>
            <p:ph type="title"/>
          </p:nvPr>
        </p:nvSpPr>
        <p:spPr bwMode="auto">
          <a:xfrm>
            <a:off x="173038" y="217488"/>
            <a:ext cx="72786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Folientitel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32813" y="6529388"/>
            <a:ext cx="342900" cy="179387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800">
                <a:solidFill>
                  <a:prstClr val="black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04C3D96-A548-4F81-8FAA-EC448EB3A0C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076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160338" y="1052513"/>
            <a:ext cx="88233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 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DINOT-Medium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DINOT-Medium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DINOT-Medium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DINOT-Medium" pitchFamily="50" charset="0"/>
        </a:defRPr>
      </a:lvl9pPr>
    </p:titleStyle>
    <p:bodyStyle>
      <a:lvl1pPr marL="263525" indent="-255588" algn="l" rtl="0" eaLnBrk="0" fontAlgn="base" hangingPunct="0">
        <a:spcBef>
          <a:spcPct val="0"/>
        </a:spcBef>
        <a:spcAft>
          <a:spcPts val="70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38163" indent="-274638" algn="l" rtl="0" eaLnBrk="0" fontAlgn="base" hangingPunct="0">
        <a:spcBef>
          <a:spcPct val="0"/>
        </a:spcBef>
        <a:spcAft>
          <a:spcPts val="700"/>
        </a:spcAft>
        <a:buFont typeface="Symbol" panose="05050102010706020507" pitchFamily="18" charset="2"/>
        <a:buChar char="-"/>
        <a:defRPr sz="1400">
          <a:solidFill>
            <a:schemeClr val="tx1"/>
          </a:solidFill>
          <a:latin typeface="Arial" panose="020B0604020202020204" pitchFamily="34" charset="0"/>
        </a:defRPr>
      </a:lvl2pPr>
      <a:lvl3pPr marL="801688" indent="-192088" algn="l" rtl="0" eaLnBrk="0" fontAlgn="base" hangingPunct="0">
        <a:spcBef>
          <a:spcPct val="0"/>
        </a:spcBef>
        <a:spcAft>
          <a:spcPts val="70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</a:defRPr>
      </a:lvl3pPr>
      <a:lvl4pPr marL="1074738" indent="-171450" algn="l" defTabSz="1166813" rtl="0" eaLnBrk="0" fontAlgn="base" hangingPunct="0">
        <a:spcBef>
          <a:spcPct val="0"/>
        </a:spcBef>
        <a:spcAft>
          <a:spcPts val="700"/>
        </a:spcAft>
        <a:buFont typeface="Courier New" panose="02070309020205020404" pitchFamily="49" charset="0"/>
        <a:buChar char="o"/>
        <a:defRPr sz="1200">
          <a:solidFill>
            <a:schemeClr val="tx1"/>
          </a:solidFill>
          <a:latin typeface="Arial" panose="020B0604020202020204" pitchFamily="34" charset="0"/>
        </a:defRPr>
      </a:lvl4pPr>
      <a:lvl5pPr marL="1349375" indent="-182563" algn="l" rtl="0" eaLnBrk="0" fontAlgn="base" hangingPunct="0">
        <a:spcBef>
          <a:spcPct val="0"/>
        </a:spcBef>
        <a:spcAft>
          <a:spcPts val="700"/>
        </a:spcAft>
        <a:buFont typeface="Lucida Grande"/>
        <a:buChar char="»"/>
        <a:defRPr sz="1200">
          <a:solidFill>
            <a:schemeClr val="tx1"/>
          </a:solidFill>
          <a:latin typeface="Arial" panose="020B0604020202020204" pitchFamily="34" charset="0"/>
        </a:defRPr>
      </a:lvl5pPr>
      <a:lvl6pPr marL="825500" indent="-196850" algn="l" rtl="0" eaLnBrk="1" fontAlgn="base" hangingPunct="1">
        <a:lnSpc>
          <a:spcPct val="120000"/>
        </a:lnSpc>
        <a:spcBef>
          <a:spcPts val="300"/>
        </a:spcBef>
        <a:spcAft>
          <a:spcPts val="0"/>
        </a:spcAft>
        <a:buFont typeface="Arial"/>
        <a:buChar char="•"/>
        <a:defRPr sz="1400">
          <a:solidFill>
            <a:schemeClr val="tx1"/>
          </a:solidFill>
          <a:latin typeface="+mn-lt"/>
        </a:defRPr>
      </a:lvl6pPr>
      <a:lvl7pPr marL="990600" indent="-171450" algn="l" defTabSz="989013" rtl="0" eaLnBrk="1" fontAlgn="base" hangingPunct="1">
        <a:lnSpc>
          <a:spcPct val="120000"/>
        </a:lnSpc>
        <a:spcBef>
          <a:spcPts val="300"/>
        </a:spcBef>
        <a:spcAft>
          <a:spcPts val="0"/>
        </a:spcAft>
        <a:buFont typeface="Courier New"/>
        <a:buChar char="o"/>
        <a:defRPr sz="1200">
          <a:solidFill>
            <a:schemeClr val="tx1"/>
          </a:solidFill>
          <a:latin typeface="+mn-lt"/>
        </a:defRPr>
      </a:lvl7pPr>
      <a:lvl8pPr marL="1169988" indent="-171450" algn="l" defTabSz="898525" rtl="0" eaLnBrk="1" fontAlgn="base" hangingPunct="1">
        <a:lnSpc>
          <a:spcPct val="120000"/>
        </a:lnSpc>
        <a:spcBef>
          <a:spcPts val="300"/>
        </a:spcBef>
        <a:spcAft>
          <a:spcPts val="0"/>
        </a:spcAft>
        <a:buFont typeface="Lucida Grande"/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my.civis.bz.it/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my.civis.bz.it/" TargetMode="External"/><Relationship Id="rId4" Type="http://schemas.openxmlformats.org/officeDocument/2006/relationships/hyperlink" Target="http://www.retecivica.bz.i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55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dirty="0" err="1"/>
              <a:t>myCIVIS</a:t>
            </a:r>
            <a:endParaRPr lang="de-DE" altLang="de-DE" dirty="0"/>
          </a:p>
        </p:txBody>
      </p:sp>
      <p:sp>
        <p:nvSpPr>
          <p:cNvPr id="7" name="Untertitel 1"/>
          <p:cNvSpPr txBox="1">
            <a:spLocks/>
          </p:cNvSpPr>
          <p:nvPr/>
        </p:nvSpPr>
        <p:spPr bwMode="auto">
          <a:xfrm>
            <a:off x="0" y="5311413"/>
            <a:ext cx="9144000" cy="863600"/>
          </a:xfrm>
          <a:prstGeom prst="rect">
            <a:avLst/>
          </a:prstGeom>
          <a:solidFill>
            <a:srgbClr val="C20D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dirty="0" err="1"/>
              <a:t>Bolzano</a:t>
            </a:r>
            <a:r>
              <a:rPr lang="de-DE" dirty="0"/>
              <a:t>, 04.10.2017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sz="2200" dirty="0" err="1"/>
              <a:t>assessora</a:t>
            </a:r>
            <a:r>
              <a:rPr lang="de-DE" sz="2200" dirty="0"/>
              <a:t> Waltraud Deeg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46" y="1642035"/>
            <a:ext cx="3370209" cy="298639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115616" y="4582869"/>
            <a:ext cx="8203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nuova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riservata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della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civica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09" y="6221231"/>
            <a:ext cx="193357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4563"/>
            <a:ext cx="255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862513" y="1916113"/>
            <a:ext cx="40862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+mn-lt"/>
              </a:rPr>
              <a:t>nella sezione „Aiuto“ sono raccolte tutte le informazioni utili che riguardano l’area riservata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de-DE" sz="18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+mn-lt"/>
              </a:rPr>
              <a:t>è suddivisa in diverse sezioni e si trovano le risposte alle domande più frequenti sotto la parola chiave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de-DE" sz="18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+mn-lt"/>
              </a:rPr>
              <a:t>la sezione “Aiuto” è consultabili anche senza effettuare il login </a:t>
            </a:r>
            <a:endParaRPr lang="en-US" altLang="de-DE" sz="1800" b="0" dirty="0">
              <a:latin typeface="+mn-lt"/>
            </a:endParaRP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28788"/>
            <a:ext cx="45545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itle 7"/>
          <p:cNvSpPr>
            <a:spLocks noGrp="1"/>
          </p:cNvSpPr>
          <p:nvPr>
            <p:ph type="title"/>
          </p:nvPr>
        </p:nvSpPr>
        <p:spPr bwMode="auto">
          <a:xfrm>
            <a:off x="1692275" y="365125"/>
            <a:ext cx="6823075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4000" b="1" dirty="0" err="1">
                <a:cs typeface="Arial" panose="020B0604020202020204" pitchFamily="34" charset="0"/>
              </a:rPr>
              <a:t>my</a:t>
            </a:r>
            <a:r>
              <a:rPr lang="de-DE" altLang="de-DE" sz="4000" b="1" dirty="0" err="1">
                <a:solidFill>
                  <a:srgbClr val="B4C420"/>
                </a:solidFill>
                <a:cs typeface="Arial" panose="020B0604020202020204" pitchFamily="34" charset="0"/>
              </a:rPr>
              <a:t>CIVIS</a:t>
            </a:r>
            <a:r>
              <a:rPr lang="de-DE" altLang="de-DE" sz="4000" dirty="0">
                <a:cs typeface="Arial" panose="020B0604020202020204" pitchFamily="34" charset="0"/>
              </a:rPr>
              <a:t> „</a:t>
            </a:r>
            <a:r>
              <a:rPr lang="de-DE" altLang="de-DE" sz="4000" dirty="0" err="1">
                <a:cs typeface="Arial" panose="020B0604020202020204" pitchFamily="34" charset="0"/>
              </a:rPr>
              <a:t>Aiuto</a:t>
            </a:r>
            <a:r>
              <a:rPr lang="de-DE" altLang="de-DE" sz="4000" dirty="0">
                <a:cs typeface="Arial" panose="020B0604020202020204" pitchFamily="34" charset="0"/>
              </a:rPr>
              <a:t>“</a:t>
            </a:r>
            <a:endParaRPr lang="en-US" altLang="de-DE" sz="4000" dirty="0">
              <a:cs typeface="Arial" panose="020B0604020202020204" pitchFamily="34" charset="0"/>
            </a:endParaRPr>
          </a:p>
        </p:txBody>
      </p:sp>
      <p:pic>
        <p:nvPicPr>
          <p:cNvPr id="6150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3500"/>
            <a:ext cx="12684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63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4563"/>
            <a:ext cx="255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862513" y="2133600"/>
            <a:ext cx="40862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AT" altLang="de-DE" sz="1800" b="0" dirty="0" err="1">
                <a:latin typeface="+mn-lt"/>
              </a:rPr>
              <a:t>nella</a:t>
            </a:r>
            <a:r>
              <a:rPr lang="de-AT" altLang="de-DE" sz="1800" b="0" dirty="0">
                <a:latin typeface="+mn-lt"/>
              </a:rPr>
              <a:t> </a:t>
            </a:r>
            <a:r>
              <a:rPr lang="de-AT" altLang="de-DE" sz="1800" b="0" dirty="0" err="1">
                <a:latin typeface="+mn-lt"/>
              </a:rPr>
              <a:t>sezione</a:t>
            </a:r>
            <a:r>
              <a:rPr lang="de-AT" altLang="de-DE" sz="1800" b="0" dirty="0">
                <a:latin typeface="+mn-lt"/>
              </a:rPr>
              <a:t> „I </a:t>
            </a:r>
            <a:r>
              <a:rPr lang="de-AT" altLang="de-DE" sz="1800" b="0" dirty="0" err="1">
                <a:latin typeface="+mn-lt"/>
              </a:rPr>
              <a:t>miei</a:t>
            </a:r>
            <a:r>
              <a:rPr lang="de-AT" altLang="de-DE" sz="1800" b="0" dirty="0">
                <a:latin typeface="+mn-lt"/>
              </a:rPr>
              <a:t> </a:t>
            </a:r>
            <a:r>
              <a:rPr lang="de-AT" altLang="de-DE" sz="1800" b="0" dirty="0" err="1">
                <a:latin typeface="+mn-lt"/>
              </a:rPr>
              <a:t>servizi</a:t>
            </a:r>
            <a:r>
              <a:rPr lang="de-AT" altLang="de-DE" sz="1800" b="0" dirty="0">
                <a:latin typeface="+mn-lt"/>
              </a:rPr>
              <a:t>“ si </a:t>
            </a:r>
            <a:r>
              <a:rPr lang="de-AT" altLang="de-DE" sz="1800" b="0" dirty="0" err="1">
                <a:latin typeface="+mn-lt"/>
              </a:rPr>
              <a:t>trova</a:t>
            </a:r>
            <a:r>
              <a:rPr lang="de-AT" altLang="de-DE" sz="1800" b="0" dirty="0">
                <a:latin typeface="+mn-lt"/>
              </a:rPr>
              <a:t> la </a:t>
            </a:r>
            <a:r>
              <a:rPr lang="de-AT" altLang="de-DE" sz="1800" b="0" dirty="0" err="1">
                <a:latin typeface="+mn-lt"/>
              </a:rPr>
              <a:t>lista</a:t>
            </a:r>
            <a:r>
              <a:rPr lang="de-AT" altLang="de-DE" sz="1800" b="0" dirty="0">
                <a:latin typeface="+mn-lt"/>
              </a:rPr>
              <a:t> personale </a:t>
            </a:r>
            <a:r>
              <a:rPr lang="de-AT" altLang="de-DE" sz="1800" b="0" dirty="0" err="1">
                <a:latin typeface="+mn-lt"/>
              </a:rPr>
              <a:t>dei</a:t>
            </a:r>
            <a:r>
              <a:rPr lang="de-AT" altLang="de-DE" sz="1800" b="0" dirty="0">
                <a:latin typeface="+mn-lt"/>
              </a:rPr>
              <a:t> </a:t>
            </a:r>
            <a:r>
              <a:rPr lang="de-AT" altLang="de-DE" sz="1800" b="0" dirty="0" err="1">
                <a:latin typeface="+mn-lt"/>
              </a:rPr>
              <a:t>servizi</a:t>
            </a:r>
            <a:r>
              <a:rPr lang="de-AT" altLang="de-DE" sz="1800" b="0" dirty="0">
                <a:latin typeface="+mn-lt"/>
              </a:rPr>
              <a:t> online ai </a:t>
            </a:r>
            <a:r>
              <a:rPr lang="de-AT" altLang="de-DE" sz="1800" b="0" dirty="0" err="1">
                <a:latin typeface="+mn-lt"/>
              </a:rPr>
              <a:t>quali</a:t>
            </a:r>
            <a:r>
              <a:rPr lang="de-AT" altLang="de-DE" sz="1800" b="0" dirty="0">
                <a:latin typeface="+mn-lt"/>
              </a:rPr>
              <a:t> </a:t>
            </a:r>
            <a:r>
              <a:rPr lang="de-AT" altLang="de-DE" sz="1800" b="0" dirty="0" err="1">
                <a:latin typeface="+mn-lt"/>
              </a:rPr>
              <a:t>l’utente</a:t>
            </a:r>
            <a:r>
              <a:rPr lang="de-AT" altLang="de-DE" sz="1800" b="0" dirty="0">
                <a:latin typeface="+mn-lt"/>
              </a:rPr>
              <a:t> ha </a:t>
            </a:r>
            <a:r>
              <a:rPr lang="de-AT" altLang="de-DE" sz="1800" b="0" dirty="0" err="1">
                <a:latin typeface="+mn-lt"/>
              </a:rPr>
              <a:t>finora</a:t>
            </a:r>
            <a:r>
              <a:rPr lang="de-AT" altLang="de-DE" sz="1800" b="0" dirty="0">
                <a:latin typeface="+mn-lt"/>
              </a:rPr>
              <a:t> </a:t>
            </a:r>
            <a:r>
              <a:rPr lang="de-AT" altLang="de-DE" sz="1800" b="0" dirty="0" err="1">
                <a:latin typeface="+mn-lt"/>
              </a:rPr>
              <a:t>avuto</a:t>
            </a:r>
            <a:r>
              <a:rPr lang="de-AT" altLang="de-DE" sz="1800" b="0" dirty="0">
                <a:latin typeface="+mn-lt"/>
              </a:rPr>
              <a:t> </a:t>
            </a:r>
            <a:r>
              <a:rPr lang="de-AT" altLang="de-DE" sz="1800" b="0" dirty="0" err="1">
                <a:latin typeface="+mn-lt"/>
              </a:rPr>
              <a:t>accesso</a:t>
            </a:r>
            <a:endParaRPr lang="de-AT" altLang="de-DE" sz="18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de-DE" sz="18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+mn-lt"/>
              </a:rPr>
              <a:t>tramite “I miei servizi” l’utente accede quindi direttamente alla lista dei suoi servizi online utilizzati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de-DE" sz="18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+mn-lt"/>
              </a:rPr>
              <a:t>per entrare nella sezione “I miei servizi” è necessario fare il login</a:t>
            </a:r>
            <a:endParaRPr lang="en-US" altLang="de-DE" sz="1800" b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8" y="1700213"/>
            <a:ext cx="4183062" cy="3860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173" name="Title 7"/>
          <p:cNvSpPr>
            <a:spLocks noGrp="1"/>
          </p:cNvSpPr>
          <p:nvPr>
            <p:ph type="title"/>
          </p:nvPr>
        </p:nvSpPr>
        <p:spPr bwMode="auto">
          <a:xfrm>
            <a:off x="1692275" y="365125"/>
            <a:ext cx="6823075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4000" b="1" dirty="0" err="1">
                <a:cs typeface="Arial" panose="020B0604020202020204" pitchFamily="34" charset="0"/>
              </a:rPr>
              <a:t>my</a:t>
            </a:r>
            <a:r>
              <a:rPr lang="de-DE" altLang="de-DE" sz="4000" b="1" dirty="0" err="1">
                <a:solidFill>
                  <a:srgbClr val="B4C420"/>
                </a:solidFill>
                <a:cs typeface="Arial" panose="020B0604020202020204" pitchFamily="34" charset="0"/>
              </a:rPr>
              <a:t>CIVIS</a:t>
            </a:r>
            <a:r>
              <a:rPr lang="de-DE" altLang="de-DE" sz="4000" dirty="0">
                <a:cs typeface="Arial" panose="020B0604020202020204" pitchFamily="34" charset="0"/>
              </a:rPr>
              <a:t> „I </a:t>
            </a:r>
            <a:r>
              <a:rPr lang="de-DE" altLang="de-DE" sz="4000" dirty="0" err="1">
                <a:cs typeface="Arial" panose="020B0604020202020204" pitchFamily="34" charset="0"/>
              </a:rPr>
              <a:t>miei</a:t>
            </a:r>
            <a:r>
              <a:rPr lang="de-DE" altLang="de-DE" sz="4000" dirty="0">
                <a:cs typeface="Arial" panose="020B0604020202020204" pitchFamily="34" charset="0"/>
              </a:rPr>
              <a:t> </a:t>
            </a:r>
            <a:r>
              <a:rPr lang="de-DE" altLang="de-DE" sz="4000" dirty="0" err="1">
                <a:cs typeface="Arial" panose="020B0604020202020204" pitchFamily="34" charset="0"/>
              </a:rPr>
              <a:t>servizi</a:t>
            </a:r>
            <a:r>
              <a:rPr lang="de-DE" altLang="de-DE" sz="4000" dirty="0">
                <a:cs typeface="Arial" panose="020B0604020202020204" pitchFamily="34" charset="0"/>
              </a:rPr>
              <a:t>“</a:t>
            </a:r>
            <a:endParaRPr lang="en-US" altLang="de-DE" sz="4000" dirty="0">
              <a:cs typeface="Arial" panose="020B0604020202020204" pitchFamily="34" charset="0"/>
            </a:endParaRPr>
          </a:p>
        </p:txBody>
      </p:sp>
      <p:pic>
        <p:nvPicPr>
          <p:cNvPr id="7174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3500"/>
            <a:ext cx="12684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15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4563"/>
            <a:ext cx="255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862513" y="2446338"/>
            <a:ext cx="40862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+mn-lt"/>
              </a:rPr>
              <a:t>nella sezione “Comunicazioni” gli utenti trovano tutti gli avvisi che l'amministrazione pubblica  fornisce in relazione ai servizi online utilizzati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de-DE" sz="18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+mn-lt"/>
              </a:rPr>
              <a:t>in questo modo l’utente viene informato di continuo sullo stato dell'elaborazione della sua richiesta.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de-DE" sz="18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+mn-lt"/>
              </a:rPr>
              <a:t>per entrare nella sezione “I miei servizi” è necessario fare il login</a:t>
            </a:r>
            <a:endParaRPr lang="en-US" altLang="de-DE" sz="1800" b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8" y="2492375"/>
            <a:ext cx="4183062" cy="20478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8197" name="Title 7"/>
          <p:cNvSpPr>
            <a:spLocks noGrp="1"/>
          </p:cNvSpPr>
          <p:nvPr>
            <p:ph type="title"/>
          </p:nvPr>
        </p:nvSpPr>
        <p:spPr bwMode="auto">
          <a:xfrm>
            <a:off x="1692275" y="365125"/>
            <a:ext cx="6823075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4000" b="1" dirty="0" err="1">
                <a:cs typeface="Arial" panose="020B0604020202020204" pitchFamily="34" charset="0"/>
              </a:rPr>
              <a:t>my</a:t>
            </a:r>
            <a:r>
              <a:rPr lang="de-DE" altLang="de-DE" sz="4000" b="1" dirty="0" err="1">
                <a:solidFill>
                  <a:srgbClr val="B4C420"/>
                </a:solidFill>
                <a:cs typeface="Arial" panose="020B0604020202020204" pitchFamily="34" charset="0"/>
              </a:rPr>
              <a:t>CIVIS</a:t>
            </a:r>
            <a:r>
              <a:rPr lang="de-DE" altLang="de-DE" sz="4000" dirty="0">
                <a:cs typeface="Arial" panose="020B0604020202020204" pitchFamily="34" charset="0"/>
              </a:rPr>
              <a:t> „</a:t>
            </a:r>
            <a:r>
              <a:rPr lang="de-DE" altLang="de-DE" sz="4000" dirty="0" err="1">
                <a:cs typeface="Arial" panose="020B0604020202020204" pitchFamily="34" charset="0"/>
              </a:rPr>
              <a:t>Comunicazioni</a:t>
            </a:r>
            <a:r>
              <a:rPr lang="de-DE" altLang="de-DE" sz="4000" dirty="0">
                <a:cs typeface="Arial" panose="020B0604020202020204" pitchFamily="34" charset="0"/>
              </a:rPr>
              <a:t>“</a:t>
            </a:r>
            <a:endParaRPr lang="en-US" altLang="de-DE" sz="4000" dirty="0">
              <a:cs typeface="Arial" panose="020B0604020202020204" pitchFamily="34" charset="0"/>
            </a:endParaRPr>
          </a:p>
        </p:txBody>
      </p:sp>
      <p:pic>
        <p:nvPicPr>
          <p:cNvPr id="8198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3500"/>
            <a:ext cx="12684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66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myCIVIS</a:t>
            </a:r>
            <a:endParaRPr lang="de-DE" dirty="0"/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46" y="1642035"/>
            <a:ext cx="3370209" cy="298639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025" y="4371166"/>
            <a:ext cx="1885950" cy="77152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331640" y="522048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linkClick r:id="rId5"/>
              </a:rPr>
              <a:t>https://my.civis.bz.it</a:t>
            </a:r>
            <a:r>
              <a:rPr lang="de-DE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57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525"/>
          </a:xfrm>
        </p:spPr>
        <p:txBody>
          <a:bodyPr/>
          <a:lstStyle/>
          <a:p>
            <a:pPr eaLnBrk="1" hangingPunct="1"/>
            <a:r>
              <a:rPr lang="de-DE" altLang="de-DE" dirty="0"/>
              <a:t>Base (legale)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572656604"/>
              </p:ext>
            </p:extLst>
          </p:nvPr>
        </p:nvGraphicFramePr>
        <p:xfrm>
          <a:off x="683568" y="1397000"/>
          <a:ext cx="799288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servizi</a:t>
            </a:r>
            <a:r>
              <a:rPr lang="de-DE" dirty="0"/>
              <a:t> online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1043608" y="1844824"/>
            <a:ext cx="7056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/>
              <a:t>attualmente</a:t>
            </a:r>
            <a:r>
              <a:rPr lang="de-DE" sz="2800" dirty="0"/>
              <a:t> </a:t>
            </a:r>
            <a:r>
              <a:rPr lang="de-DE" sz="2800" dirty="0" err="1"/>
              <a:t>piú</a:t>
            </a:r>
            <a:r>
              <a:rPr lang="de-DE" sz="2800" dirty="0"/>
              <a:t> di 80 </a:t>
            </a:r>
            <a:r>
              <a:rPr lang="de-DE" sz="2800" dirty="0" err="1"/>
              <a:t>servizi</a:t>
            </a:r>
            <a:r>
              <a:rPr lang="de-DE" sz="2800" dirty="0"/>
              <a:t> online </a:t>
            </a:r>
            <a:r>
              <a:rPr lang="de-DE" sz="2800" dirty="0" err="1"/>
              <a:t>tramite</a:t>
            </a:r>
            <a:br>
              <a:rPr lang="de-DE" sz="2800" dirty="0"/>
            </a:br>
            <a:r>
              <a:rPr lang="de-DE" sz="2800" dirty="0" err="1"/>
              <a:t>accesso</a:t>
            </a:r>
            <a:r>
              <a:rPr lang="de-DE" sz="2800" dirty="0"/>
              <a:t> e-</a:t>
            </a:r>
            <a:r>
              <a:rPr lang="de-DE" sz="2800" dirty="0" err="1"/>
              <a:t>Gov</a:t>
            </a:r>
            <a:r>
              <a:rPr lang="de-DE" sz="2800" dirty="0"/>
              <a:t> e/o </a:t>
            </a:r>
            <a:r>
              <a:rPr lang="de-DE" sz="2800" dirty="0" err="1"/>
              <a:t>Carta</a:t>
            </a:r>
            <a:r>
              <a:rPr lang="de-DE" sz="2800" dirty="0"/>
              <a:t> </a:t>
            </a:r>
            <a:r>
              <a:rPr lang="de-DE" sz="2800" dirty="0" err="1"/>
              <a:t>Servizi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/>
              <a:t>servizi</a:t>
            </a:r>
            <a:r>
              <a:rPr lang="de-DE" sz="2800" dirty="0"/>
              <a:t> online (per </a:t>
            </a:r>
            <a:r>
              <a:rPr lang="de-DE" sz="2800" dirty="0" err="1"/>
              <a:t>esempio</a:t>
            </a:r>
            <a:r>
              <a:rPr lang="de-DE" sz="2800" dirty="0"/>
              <a:t>):</a:t>
            </a:r>
            <a:r>
              <a:rPr lang="de-DE" dirty="0"/>
              <a:t> 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dirty="0" err="1"/>
              <a:t>assegno</a:t>
            </a:r>
            <a:r>
              <a:rPr lang="de-DE" dirty="0"/>
              <a:t> </a:t>
            </a:r>
            <a:r>
              <a:rPr lang="de-DE" dirty="0" err="1"/>
              <a:t>provinciale</a:t>
            </a:r>
            <a:r>
              <a:rPr lang="de-DE" dirty="0"/>
              <a:t> al </a:t>
            </a:r>
            <a:r>
              <a:rPr lang="de-DE" dirty="0" err="1"/>
              <a:t>nucleo</a:t>
            </a:r>
            <a:r>
              <a:rPr lang="de-DE" dirty="0"/>
              <a:t> </a:t>
            </a:r>
            <a:r>
              <a:rPr lang="de-DE" dirty="0" err="1"/>
              <a:t>familiare</a:t>
            </a:r>
            <a:endParaRPr lang="de-DE" dirty="0"/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dirty="0" err="1"/>
              <a:t>assegno</a:t>
            </a:r>
            <a:r>
              <a:rPr lang="de-DE" dirty="0"/>
              <a:t> </a:t>
            </a:r>
            <a:r>
              <a:rPr lang="de-DE" dirty="0" err="1"/>
              <a:t>provinciale</a:t>
            </a:r>
            <a:r>
              <a:rPr lang="de-DE" dirty="0"/>
              <a:t> ai </a:t>
            </a:r>
            <a:r>
              <a:rPr lang="de-DE" dirty="0" err="1"/>
              <a:t>figli</a:t>
            </a:r>
            <a:endParaRPr lang="de-DE" dirty="0"/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dirty="0" err="1"/>
              <a:t>iscrizione</a:t>
            </a:r>
            <a:r>
              <a:rPr lang="de-DE" dirty="0"/>
              <a:t> </a:t>
            </a:r>
            <a:r>
              <a:rPr lang="de-DE" dirty="0" err="1"/>
              <a:t>agli</a:t>
            </a:r>
            <a:r>
              <a:rPr lang="de-DE" dirty="0"/>
              <a:t> </a:t>
            </a:r>
            <a:r>
              <a:rPr lang="de-DE" dirty="0" err="1"/>
              <a:t>esami</a:t>
            </a:r>
            <a:r>
              <a:rPr lang="de-DE" dirty="0"/>
              <a:t> di bi- e </a:t>
            </a:r>
            <a:r>
              <a:rPr lang="de-DE" dirty="0" err="1"/>
              <a:t>trilinguismo</a:t>
            </a:r>
            <a:endParaRPr lang="de-DE" dirty="0"/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dirty="0" err="1"/>
              <a:t>mensa</a:t>
            </a:r>
            <a:r>
              <a:rPr lang="de-DE" dirty="0"/>
              <a:t> per </a:t>
            </a:r>
            <a:r>
              <a:rPr lang="de-DE" dirty="0" err="1"/>
              <a:t>scolari</a:t>
            </a:r>
            <a:endParaRPr lang="de-DE" dirty="0"/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dirty="0" err="1"/>
              <a:t>visura</a:t>
            </a:r>
            <a:r>
              <a:rPr lang="de-DE" dirty="0"/>
              <a:t> </a:t>
            </a:r>
            <a:r>
              <a:rPr lang="de-DE" dirty="0" err="1"/>
              <a:t>catastrale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/>
              <a:t>altri</a:t>
            </a:r>
            <a:r>
              <a:rPr lang="de-DE" sz="2800" dirty="0"/>
              <a:t> </a:t>
            </a:r>
            <a:r>
              <a:rPr lang="de-DE" sz="2800" dirty="0" err="1"/>
              <a:t>servizi</a:t>
            </a:r>
            <a:r>
              <a:rPr lang="de-DE" sz="2800" dirty="0"/>
              <a:t> online in </a:t>
            </a:r>
            <a:r>
              <a:rPr lang="de-DE" sz="2800" dirty="0" err="1"/>
              <a:t>programmazione</a:t>
            </a:r>
            <a:endParaRPr lang="de-DE" sz="2800" dirty="0"/>
          </a:p>
          <a:p>
            <a:pPr marL="800100" lvl="1" indent="-342900">
              <a:buFont typeface="Symbol" panose="05050102010706020507" pitchFamily="18" charset="2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545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35138"/>
            <a:ext cx="4462463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 bwMode="auto">
          <a:xfrm>
            <a:off x="1249363" y="188913"/>
            <a:ext cx="7265987" cy="1027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400" b="1" dirty="0" err="1">
                <a:cs typeface="Arial" panose="020B0604020202020204" pitchFamily="34" charset="0"/>
              </a:rPr>
              <a:t>MyCivis</a:t>
            </a:r>
            <a:r>
              <a:rPr lang="de-DE" altLang="de-DE" sz="2400" dirty="0">
                <a:cs typeface="Arial" panose="020B0604020202020204" pitchFamily="34" charset="0"/>
              </a:rPr>
              <a:t> è </a:t>
            </a:r>
            <a:r>
              <a:rPr lang="de-DE" altLang="de-DE" sz="2400" dirty="0" err="1">
                <a:cs typeface="Arial" panose="020B0604020202020204" pitchFamily="34" charset="0"/>
              </a:rPr>
              <a:t>l‘evoluzione</a:t>
            </a:r>
            <a:br>
              <a:rPr lang="de-DE" altLang="de-DE" sz="2400" dirty="0">
                <a:cs typeface="Arial" panose="020B0604020202020204" pitchFamily="34" charset="0"/>
              </a:rPr>
            </a:br>
            <a:r>
              <a:rPr lang="de-DE" altLang="de-DE" sz="2400" dirty="0">
                <a:cs typeface="Arial" panose="020B0604020202020204" pitchFamily="34" charset="0"/>
              </a:rPr>
              <a:t> </a:t>
            </a:r>
            <a:r>
              <a:rPr lang="de-DE" altLang="de-DE" sz="2400" b="1" dirty="0" err="1">
                <a:cs typeface="Arial" panose="020B0604020202020204" pitchFamily="34" charset="0"/>
              </a:rPr>
              <a:t>dell‘area</a:t>
            </a:r>
            <a:r>
              <a:rPr lang="de-DE" altLang="de-DE" sz="2400" b="1" dirty="0">
                <a:cs typeface="Arial" panose="020B0604020202020204" pitchFamily="34" charset="0"/>
              </a:rPr>
              <a:t> </a:t>
            </a:r>
            <a:r>
              <a:rPr lang="de-DE" altLang="de-DE" sz="2400" b="1" dirty="0" err="1">
                <a:cs typeface="Arial" panose="020B0604020202020204" pitchFamily="34" charset="0"/>
              </a:rPr>
              <a:t>riservata</a:t>
            </a:r>
            <a:r>
              <a:rPr lang="de-DE" altLang="de-DE" sz="2400" b="1" dirty="0">
                <a:cs typeface="Arial" panose="020B0604020202020204" pitchFamily="34" charset="0"/>
              </a:rPr>
              <a:t> </a:t>
            </a:r>
            <a:r>
              <a:rPr lang="de-DE" altLang="de-DE" sz="2400" dirty="0">
                <a:cs typeface="Arial" panose="020B0604020202020204" pitchFamily="34" charset="0"/>
              </a:rPr>
              <a:t>della </a:t>
            </a:r>
            <a:r>
              <a:rPr lang="de-DE" altLang="de-DE" sz="2400" dirty="0" err="1">
                <a:cs typeface="Arial" panose="020B0604020202020204" pitchFamily="34" charset="0"/>
              </a:rPr>
              <a:t>rete</a:t>
            </a:r>
            <a:r>
              <a:rPr lang="de-DE" altLang="de-DE" sz="2400" dirty="0"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cs typeface="Arial" panose="020B0604020202020204" pitchFamily="34" charset="0"/>
              </a:rPr>
              <a:t>civica</a:t>
            </a:r>
            <a:endParaRPr lang="de-DE" altLang="de-DE" sz="2400" dirty="0">
              <a:cs typeface="Arial" panose="020B0604020202020204" pitchFamily="34" charset="0"/>
            </a:endParaRPr>
          </a:p>
        </p:txBody>
      </p:sp>
      <p:sp>
        <p:nvSpPr>
          <p:cNvPr id="3" name="Arrow: Bent 2"/>
          <p:cNvSpPr/>
          <p:nvPr/>
        </p:nvSpPr>
        <p:spPr bwMode="auto">
          <a:xfrm rot="10800000" flipH="1">
            <a:off x="1865313" y="4953000"/>
            <a:ext cx="1698625" cy="708025"/>
          </a:xfrm>
          <a:prstGeom prst="bentArrow">
            <a:avLst>
              <a:gd name="adj1" fmla="val 25000"/>
              <a:gd name="adj2" fmla="val 24497"/>
              <a:gd name="adj3" fmla="val 25000"/>
              <a:gd name="adj4" fmla="val 4375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sz="4000" b="0" dirty="0">
              <a:ln w="0"/>
              <a:solidFill>
                <a:srgbClr val="00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255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55575"/>
            <a:ext cx="1016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091188"/>
            <a:ext cx="4986589" cy="50021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1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1547813" y="188913"/>
            <a:ext cx="7056437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 err="1">
                <a:cs typeface="Arial" panose="020B0604020202020204" pitchFamily="34" charset="0"/>
              </a:rPr>
              <a:t>Accesso</a:t>
            </a:r>
            <a:r>
              <a:rPr lang="de-DE" altLang="de-DE" sz="2800" dirty="0">
                <a:cs typeface="Arial" panose="020B0604020202020204" pitchFamily="34" charset="0"/>
              </a:rPr>
              <a:t> a </a:t>
            </a:r>
            <a:r>
              <a:rPr lang="de-DE" altLang="de-DE" sz="2800" dirty="0" err="1">
                <a:cs typeface="Arial" panose="020B0604020202020204" pitchFamily="34" charset="0"/>
              </a:rPr>
              <a:t>MyCivis</a:t>
            </a:r>
            <a:r>
              <a:rPr lang="de-DE" altLang="de-DE" sz="2800" dirty="0">
                <a:cs typeface="Arial" panose="020B0604020202020204" pitchFamily="34" charset="0"/>
              </a:rPr>
              <a:t> e ai </a:t>
            </a:r>
            <a:r>
              <a:rPr lang="de-DE" altLang="de-DE" sz="2800" dirty="0" err="1">
                <a:cs typeface="Arial" panose="020B0604020202020204" pitchFamily="34" charset="0"/>
              </a:rPr>
              <a:t>servizi</a:t>
            </a:r>
            <a:r>
              <a:rPr lang="de-DE" altLang="de-DE" sz="2800" dirty="0">
                <a:cs typeface="Arial" panose="020B0604020202020204" pitchFamily="34" charset="0"/>
              </a:rPr>
              <a:t> online</a:t>
            </a:r>
            <a:br>
              <a:rPr lang="de-DE" altLang="de-DE" sz="2800" dirty="0">
                <a:cs typeface="Arial" panose="020B0604020202020204" pitchFamily="34" charset="0"/>
              </a:rPr>
            </a:br>
            <a:r>
              <a:rPr lang="de-DE" altLang="de-DE" sz="2800" dirty="0" err="1">
                <a:cs typeface="Arial" panose="020B0604020202020204" pitchFamily="34" charset="0"/>
              </a:rPr>
              <a:t>tramite</a:t>
            </a:r>
            <a:r>
              <a:rPr lang="de-DE" altLang="de-DE" sz="2800" dirty="0">
                <a:cs typeface="Arial" panose="020B0604020202020204" pitchFamily="34" charset="0"/>
              </a:rPr>
              <a:t> </a:t>
            </a:r>
            <a:r>
              <a:rPr lang="de-DE" altLang="de-DE" sz="2800" b="1" dirty="0" err="1">
                <a:cs typeface="Arial" panose="020B0604020202020204" pitchFamily="34" charset="0"/>
              </a:rPr>
              <a:t>tre</a:t>
            </a:r>
            <a:r>
              <a:rPr lang="de-DE" altLang="de-DE" sz="2800" b="1" dirty="0">
                <a:cs typeface="Arial" panose="020B0604020202020204" pitchFamily="34" charset="0"/>
              </a:rPr>
              <a:t> „</a:t>
            </a:r>
            <a:r>
              <a:rPr lang="de-DE" altLang="de-DE" sz="2800" b="1" dirty="0" err="1">
                <a:cs typeface="Arial" panose="020B0604020202020204" pitchFamily="34" charset="0"/>
              </a:rPr>
              <a:t>chiavi</a:t>
            </a:r>
            <a:r>
              <a:rPr lang="de-DE" altLang="de-DE" sz="2800" b="1" dirty="0">
                <a:cs typeface="Arial" panose="020B0604020202020204" pitchFamily="34" charset="0"/>
              </a:rPr>
              <a:t>“ </a:t>
            </a:r>
            <a:r>
              <a:rPr lang="de-DE" altLang="de-DE" sz="2800" dirty="0">
                <a:cs typeface="Arial" panose="020B0604020202020204" pitchFamily="34" charset="0"/>
              </a:rPr>
              <a:t>di </a:t>
            </a:r>
            <a:r>
              <a:rPr lang="de-DE" altLang="de-DE" sz="2800" dirty="0" err="1">
                <a:cs typeface="Arial" panose="020B0604020202020204" pitchFamily="34" charset="0"/>
              </a:rPr>
              <a:t>accesso</a:t>
            </a:r>
            <a:r>
              <a:rPr lang="de-DE" altLang="de-DE" sz="2800" dirty="0">
                <a:cs typeface="Arial" panose="020B0604020202020204" pitchFamily="34" charset="0"/>
              </a:rPr>
              <a:t> </a:t>
            </a:r>
            <a:br>
              <a:rPr lang="de-DE" altLang="de-DE" sz="2800" dirty="0">
                <a:cs typeface="Arial" panose="020B0604020202020204" pitchFamily="34" charset="0"/>
              </a:rPr>
            </a:br>
            <a:r>
              <a:rPr lang="de-DE" altLang="de-DE" sz="2800" dirty="0">
                <a:cs typeface="Arial" panose="020B0604020202020204" pitchFamily="34" charset="0"/>
              </a:rPr>
              <a:t>da </a:t>
            </a:r>
            <a:r>
              <a:rPr lang="de-DE" altLang="de-DE" sz="2800" b="1" dirty="0" err="1">
                <a:cs typeface="Arial" panose="020B0604020202020204" pitchFamily="34" charset="0"/>
              </a:rPr>
              <a:t>ottobre</a:t>
            </a:r>
            <a:r>
              <a:rPr lang="de-DE" altLang="de-DE" sz="2800" b="1" dirty="0">
                <a:cs typeface="Arial" panose="020B0604020202020204" pitchFamily="34" charset="0"/>
              </a:rPr>
              <a:t> 2017 </a:t>
            </a:r>
            <a:r>
              <a:rPr lang="de-DE" altLang="de-DE" sz="2800" dirty="0" err="1">
                <a:cs typeface="Arial" panose="020B0604020202020204" pitchFamily="34" charset="0"/>
              </a:rPr>
              <a:t>fino</a:t>
            </a:r>
            <a:r>
              <a:rPr lang="de-DE" altLang="de-DE" sz="2800" dirty="0">
                <a:cs typeface="Arial" panose="020B0604020202020204" pitchFamily="34" charset="0"/>
              </a:rPr>
              <a:t> a </a:t>
            </a:r>
            <a:r>
              <a:rPr lang="de-DE" altLang="de-DE" sz="2800" b="1" dirty="0" err="1">
                <a:cs typeface="Arial" panose="020B0604020202020204" pitchFamily="34" charset="0"/>
              </a:rPr>
              <a:t>fine</a:t>
            </a:r>
            <a:r>
              <a:rPr lang="de-DE" altLang="de-DE" sz="2800" b="1" dirty="0">
                <a:cs typeface="Arial" panose="020B0604020202020204" pitchFamily="34" charset="0"/>
              </a:rPr>
              <a:t> </a:t>
            </a:r>
            <a:r>
              <a:rPr lang="de-DE" altLang="de-DE" sz="2800" b="1" dirty="0" err="1">
                <a:cs typeface="Arial" panose="020B0604020202020204" pitchFamily="34" charset="0"/>
              </a:rPr>
              <a:t>febbraio</a:t>
            </a:r>
            <a:r>
              <a:rPr lang="de-DE" altLang="de-DE" sz="2800" b="1" dirty="0">
                <a:cs typeface="Arial" panose="020B0604020202020204" pitchFamily="34" charset="0"/>
              </a:rPr>
              <a:t> 2018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257675" y="2393950"/>
            <a:ext cx="3554413" cy="552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de-DE" altLang="de-DE" sz="20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Identità</a:t>
            </a:r>
            <a:r>
              <a:rPr lang="de-DE" altLang="de-DE" sz="2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Digitale Alto Adige (eGov-Account)</a:t>
            </a:r>
            <a:br>
              <a:rPr lang="de-DE" altLang="de-DE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de-DE" altLang="de-DE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3440113"/>
            <a:ext cx="2908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390775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4262438"/>
            <a:ext cx="14843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11463"/>
            <a:ext cx="111918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255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55575"/>
            <a:ext cx="1016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/>
          <p:cNvSpPr/>
          <p:nvPr/>
        </p:nvSpPr>
        <p:spPr bwMode="auto">
          <a:xfrm>
            <a:off x="1908175" y="3313113"/>
            <a:ext cx="1079500" cy="45878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sz="900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9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398588" y="333375"/>
            <a:ext cx="7205662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 err="1">
                <a:cs typeface="Arial" panose="020B0604020202020204" pitchFamily="34" charset="0"/>
              </a:rPr>
              <a:t>Accesso</a:t>
            </a:r>
            <a:r>
              <a:rPr lang="de-DE" altLang="de-DE" sz="2800" dirty="0">
                <a:cs typeface="Arial" panose="020B0604020202020204" pitchFamily="34" charset="0"/>
              </a:rPr>
              <a:t> a </a:t>
            </a:r>
            <a:r>
              <a:rPr lang="de-DE" altLang="de-DE" sz="2800" dirty="0" err="1">
                <a:cs typeface="Arial" panose="020B0604020202020204" pitchFamily="34" charset="0"/>
              </a:rPr>
              <a:t>MyCivis</a:t>
            </a:r>
            <a:r>
              <a:rPr lang="de-DE" altLang="de-DE" sz="2800" dirty="0">
                <a:cs typeface="Arial" panose="020B0604020202020204" pitchFamily="34" charset="0"/>
              </a:rPr>
              <a:t> e ai </a:t>
            </a:r>
            <a:r>
              <a:rPr lang="de-DE" altLang="de-DE" sz="2800" dirty="0" err="1">
                <a:cs typeface="Arial" panose="020B0604020202020204" pitchFamily="34" charset="0"/>
              </a:rPr>
              <a:t>servizi</a:t>
            </a:r>
            <a:r>
              <a:rPr lang="de-DE" altLang="de-DE" sz="2800" dirty="0">
                <a:cs typeface="Arial" panose="020B0604020202020204" pitchFamily="34" charset="0"/>
              </a:rPr>
              <a:t> online</a:t>
            </a:r>
            <a:br>
              <a:rPr lang="de-DE" altLang="de-DE" sz="2800" dirty="0">
                <a:cs typeface="Arial" panose="020B0604020202020204" pitchFamily="34" charset="0"/>
              </a:rPr>
            </a:br>
            <a:r>
              <a:rPr lang="de-DE" altLang="de-DE" sz="2800" dirty="0" err="1">
                <a:cs typeface="Arial" panose="020B0604020202020204" pitchFamily="34" charset="0"/>
              </a:rPr>
              <a:t>tramite</a:t>
            </a:r>
            <a:r>
              <a:rPr lang="de-DE" altLang="de-DE" sz="2800" dirty="0">
                <a:cs typeface="Arial" panose="020B0604020202020204" pitchFamily="34" charset="0"/>
              </a:rPr>
              <a:t> </a:t>
            </a:r>
            <a:r>
              <a:rPr lang="de-DE" altLang="de-DE" sz="2800" b="1" dirty="0">
                <a:cs typeface="Arial" panose="020B0604020202020204" pitchFamily="34" charset="0"/>
              </a:rPr>
              <a:t>due „</a:t>
            </a:r>
            <a:r>
              <a:rPr lang="de-DE" altLang="de-DE" sz="2800" b="1" dirty="0" err="1">
                <a:cs typeface="Arial" panose="020B0604020202020204" pitchFamily="34" charset="0"/>
              </a:rPr>
              <a:t>chiavi</a:t>
            </a:r>
            <a:r>
              <a:rPr lang="de-DE" altLang="de-DE" sz="2800" b="1" dirty="0">
                <a:cs typeface="Arial" panose="020B0604020202020204" pitchFamily="34" charset="0"/>
              </a:rPr>
              <a:t>“ </a:t>
            </a:r>
            <a:r>
              <a:rPr lang="de-DE" altLang="de-DE" sz="2800" dirty="0">
                <a:cs typeface="Arial" panose="020B0604020202020204" pitchFamily="34" charset="0"/>
              </a:rPr>
              <a:t>di </a:t>
            </a:r>
            <a:r>
              <a:rPr lang="de-DE" altLang="de-DE" sz="2800" dirty="0" err="1">
                <a:cs typeface="Arial" panose="020B0604020202020204" pitchFamily="34" charset="0"/>
              </a:rPr>
              <a:t>accesso</a:t>
            </a:r>
            <a:r>
              <a:rPr lang="de-DE" altLang="de-DE" sz="2800" dirty="0">
                <a:cs typeface="Arial" panose="020B0604020202020204" pitchFamily="34" charset="0"/>
              </a:rPr>
              <a:t> </a:t>
            </a:r>
            <a:br>
              <a:rPr lang="de-DE" altLang="de-DE" sz="2800" dirty="0">
                <a:cs typeface="Arial" panose="020B0604020202020204" pitchFamily="34" charset="0"/>
              </a:rPr>
            </a:br>
            <a:r>
              <a:rPr lang="de-DE" altLang="de-DE" sz="2800" dirty="0">
                <a:cs typeface="Arial" panose="020B0604020202020204" pitchFamily="34" charset="0"/>
              </a:rPr>
              <a:t>a </a:t>
            </a:r>
            <a:r>
              <a:rPr lang="de-DE" altLang="de-DE" sz="2800" dirty="0" err="1">
                <a:cs typeface="Arial" panose="020B0604020202020204" pitchFamily="34" charset="0"/>
              </a:rPr>
              <a:t>partire</a:t>
            </a:r>
            <a:r>
              <a:rPr lang="de-DE" altLang="de-DE" sz="2800" dirty="0">
                <a:cs typeface="Arial" panose="020B0604020202020204" pitchFamily="34" charset="0"/>
              </a:rPr>
              <a:t> da </a:t>
            </a:r>
            <a:r>
              <a:rPr lang="de-DE" altLang="de-DE" sz="2800" b="1" dirty="0" err="1">
                <a:cs typeface="Arial" panose="020B0604020202020204" pitchFamily="34" charset="0"/>
              </a:rPr>
              <a:t>marzo</a:t>
            </a:r>
            <a:r>
              <a:rPr lang="de-DE" altLang="de-DE" sz="2800" b="1" dirty="0">
                <a:cs typeface="Arial" panose="020B0604020202020204" pitchFamily="34" charset="0"/>
              </a:rPr>
              <a:t> 2018</a:t>
            </a: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606675"/>
            <a:ext cx="29083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3470275"/>
            <a:ext cx="148431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781300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itle 1"/>
          <p:cNvSpPr txBox="1">
            <a:spLocks/>
          </p:cNvSpPr>
          <p:nvPr/>
        </p:nvSpPr>
        <p:spPr bwMode="auto">
          <a:xfrm>
            <a:off x="1436688" y="4530725"/>
            <a:ext cx="71294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 b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Previsto</a:t>
            </a:r>
            <a:r>
              <a:rPr lang="de-DE" altLang="de-DE" sz="16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b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dal</a:t>
            </a:r>
            <a:r>
              <a:rPr lang="de-DE" altLang="de-DE" sz="16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b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Codice</a:t>
            </a:r>
            <a:r>
              <a:rPr lang="de-DE" altLang="de-DE" sz="16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b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dell‘Amministrazione</a:t>
            </a:r>
            <a:r>
              <a:rPr lang="de-DE" altLang="de-DE" sz="16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Digitale e </a:t>
            </a:r>
            <a:r>
              <a:rPr lang="de-DE" altLang="de-DE" sz="1600" b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dalle</a:t>
            </a:r>
            <a:r>
              <a:rPr lang="de-DE" altLang="de-DE" sz="16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b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linee</a:t>
            </a:r>
            <a:r>
              <a:rPr lang="de-DE" altLang="de-DE" sz="16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b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guida</a:t>
            </a:r>
            <a:r>
              <a:rPr lang="de-DE" altLang="de-DE" sz="16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b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AgID</a:t>
            </a:r>
            <a:endParaRPr lang="de-DE" altLang="de-DE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17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255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55575"/>
            <a:ext cx="1016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Right 8"/>
          <p:cNvSpPr/>
          <p:nvPr/>
        </p:nvSpPr>
        <p:spPr bwMode="auto">
          <a:xfrm>
            <a:off x="2481263" y="3338513"/>
            <a:ext cx="1079500" cy="45878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sz="900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9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628650" y="260350"/>
            <a:ext cx="7886700" cy="493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3600" b="1" dirty="0">
                <a:cs typeface="Arial" panose="020B0604020202020204" pitchFamily="34" charset="0"/>
              </a:rPr>
              <a:t>Piano di </a:t>
            </a:r>
            <a:r>
              <a:rPr lang="de-DE" altLang="de-DE" sz="3600" b="1" dirty="0" err="1">
                <a:cs typeface="Arial" panose="020B0604020202020204" pitchFamily="34" charset="0"/>
              </a:rPr>
              <a:t>transizione</a:t>
            </a:r>
            <a:endParaRPr lang="de-DE" altLang="de-DE" sz="3600" b="1" dirty="0">
              <a:cs typeface="Arial" panose="020B0604020202020204" pitchFamily="34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971550" y="2486025"/>
            <a:ext cx="21273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 err="1">
                <a:latin typeface="+mn-lt"/>
              </a:rPr>
              <a:t>Carta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 err="1">
                <a:latin typeface="+mn-lt"/>
              </a:rPr>
              <a:t>Nazionale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 err="1">
                <a:latin typeface="+mn-lt"/>
              </a:rPr>
              <a:t>Servizi</a:t>
            </a:r>
            <a:endParaRPr lang="de-DE" altLang="de-DE" sz="1600" dirty="0">
              <a:latin typeface="+mn-lt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971550" y="1987550"/>
            <a:ext cx="38836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 err="1">
                <a:latin typeface="+mn-lt"/>
              </a:rPr>
              <a:t>Identità</a:t>
            </a:r>
            <a:r>
              <a:rPr lang="de-DE" altLang="de-DE" sz="1600" dirty="0">
                <a:latin typeface="+mn-lt"/>
              </a:rPr>
              <a:t> Digitale Alto </a:t>
            </a:r>
            <a:r>
              <a:rPr lang="de-DE" altLang="de-DE" sz="1600" dirty="0" err="1">
                <a:latin typeface="+mn-lt"/>
              </a:rPr>
              <a:t>Adige</a:t>
            </a:r>
            <a:r>
              <a:rPr lang="de-DE" altLang="de-DE" sz="1600" dirty="0">
                <a:latin typeface="+mn-lt"/>
              </a:rPr>
              <a:t> (Account </a:t>
            </a:r>
            <a:r>
              <a:rPr lang="de-DE" altLang="de-DE" sz="1600" dirty="0" err="1">
                <a:latin typeface="+mn-lt"/>
              </a:rPr>
              <a:t>eGov</a:t>
            </a:r>
            <a:r>
              <a:rPr lang="de-DE" altLang="de-DE" sz="1600" dirty="0">
                <a:latin typeface="+mn-lt"/>
              </a:rPr>
              <a:t>) 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971550" y="2257425"/>
            <a:ext cx="5757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>
                <a:latin typeface="+mn-lt"/>
              </a:rPr>
              <a:t>SPID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684213" y="3871913"/>
            <a:ext cx="5688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200" b="0" dirty="0">
                <a:latin typeface="+mn-lt"/>
              </a:rPr>
              <a:t>Non </a:t>
            </a:r>
            <a:r>
              <a:rPr lang="de-DE" altLang="de-DE" sz="1200" b="0" dirty="0" err="1">
                <a:latin typeface="+mn-lt"/>
              </a:rPr>
              <a:t>vengono</a:t>
            </a:r>
            <a:r>
              <a:rPr lang="de-DE" altLang="de-DE" sz="1200" b="0" dirty="0">
                <a:latin typeface="+mn-lt"/>
              </a:rPr>
              <a:t> più </a:t>
            </a:r>
            <a:r>
              <a:rPr lang="de-DE" altLang="de-DE" sz="1200" b="0" dirty="0" err="1">
                <a:latin typeface="+mn-lt"/>
              </a:rPr>
              <a:t>emessi</a:t>
            </a:r>
            <a:r>
              <a:rPr lang="de-DE" altLang="de-DE" sz="1200" b="0" dirty="0">
                <a:latin typeface="+mn-lt"/>
              </a:rPr>
              <a:t> </a:t>
            </a:r>
            <a:r>
              <a:rPr lang="de-DE" altLang="de-DE" sz="1200" b="0" dirty="0" err="1">
                <a:latin typeface="+mn-lt"/>
              </a:rPr>
              <a:t>nuovi</a:t>
            </a:r>
            <a:r>
              <a:rPr lang="de-DE" altLang="de-DE" sz="1200" b="0" dirty="0">
                <a:latin typeface="+mn-lt"/>
              </a:rPr>
              <a:t> Account </a:t>
            </a:r>
            <a:r>
              <a:rPr lang="de-DE" altLang="de-DE" sz="1200" b="0" dirty="0" err="1">
                <a:latin typeface="+mn-lt"/>
              </a:rPr>
              <a:t>eGov</a:t>
            </a:r>
            <a:endParaRPr lang="de-DE" altLang="de-DE" sz="1200" b="0" dirty="0">
              <a:latin typeface="+mn-lt"/>
            </a:endParaRP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6443663" y="2513013"/>
            <a:ext cx="21273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 err="1">
                <a:latin typeface="+mn-lt"/>
              </a:rPr>
              <a:t>Carta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 err="1">
                <a:latin typeface="+mn-lt"/>
              </a:rPr>
              <a:t>Nazionale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 err="1">
                <a:latin typeface="+mn-lt"/>
              </a:rPr>
              <a:t>Servizi</a:t>
            </a:r>
            <a:endParaRPr lang="de-DE" altLang="de-DE" sz="1600" dirty="0">
              <a:latin typeface="+mn-lt"/>
            </a:endParaRPr>
          </a:p>
        </p:txBody>
      </p:sp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6443663" y="2203450"/>
            <a:ext cx="16239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>
                <a:latin typeface="+mn-lt"/>
              </a:rPr>
              <a:t>SPID (spid.gov.it)</a:t>
            </a: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395288" y="2940050"/>
            <a:ext cx="8326437" cy="254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altLang="de-DE" sz="1050" b="0">
              <a:latin typeface="Times New Roman" panose="02020603050405020304" pitchFamily="18" charset="0"/>
            </a:endParaRP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>
            <a:off x="493713" y="3201988"/>
            <a:ext cx="1617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>
                <a:latin typeface="+mn-lt"/>
              </a:rPr>
              <a:t>03/10/2017</a:t>
            </a:r>
          </a:p>
        </p:txBody>
      </p:sp>
      <p:sp>
        <p:nvSpPr>
          <p:cNvPr id="8203" name="TextBox 15"/>
          <p:cNvSpPr txBox="1">
            <a:spLocks noChangeArrowheads="1"/>
          </p:cNvSpPr>
          <p:nvPr/>
        </p:nvSpPr>
        <p:spPr bwMode="auto">
          <a:xfrm>
            <a:off x="6589713" y="3211513"/>
            <a:ext cx="1582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>
                <a:latin typeface="+mn-lt"/>
              </a:rPr>
              <a:t>01/03/2018</a:t>
            </a:r>
          </a:p>
        </p:txBody>
      </p:sp>
      <p:sp>
        <p:nvSpPr>
          <p:cNvPr id="8204" name="TextBox 17"/>
          <p:cNvSpPr txBox="1">
            <a:spLocks noChangeArrowheads="1"/>
          </p:cNvSpPr>
          <p:nvPr/>
        </p:nvSpPr>
        <p:spPr bwMode="auto">
          <a:xfrm>
            <a:off x="6648450" y="3716338"/>
            <a:ext cx="223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200" b="0" dirty="0">
                <a:latin typeface="+mn-lt"/>
              </a:rPr>
              <a:t>Al </a:t>
            </a:r>
            <a:r>
              <a:rPr lang="de-DE" altLang="de-DE" sz="1200" b="0" dirty="0" err="1">
                <a:latin typeface="+mn-lt"/>
              </a:rPr>
              <a:t>posto</a:t>
            </a:r>
            <a:r>
              <a:rPr lang="de-DE" altLang="de-DE" sz="1200" b="0" dirty="0">
                <a:latin typeface="+mn-lt"/>
              </a:rPr>
              <a:t> </a:t>
            </a:r>
            <a:r>
              <a:rPr lang="de-DE" altLang="de-DE" sz="1200" b="0" dirty="0" err="1">
                <a:latin typeface="+mn-lt"/>
              </a:rPr>
              <a:t>dell‘Account</a:t>
            </a:r>
            <a:r>
              <a:rPr lang="de-DE" altLang="de-DE" sz="1200" b="0" dirty="0">
                <a:latin typeface="+mn-lt"/>
              </a:rPr>
              <a:t> </a:t>
            </a:r>
            <a:r>
              <a:rPr lang="de-DE" altLang="de-DE" sz="1200" b="0" dirty="0" err="1">
                <a:latin typeface="+mn-lt"/>
              </a:rPr>
              <a:t>eGov</a:t>
            </a:r>
            <a:r>
              <a:rPr lang="de-DE" altLang="de-DE" sz="1200" b="0" dirty="0">
                <a:latin typeface="+mn-lt"/>
              </a:rPr>
              <a:t> </a:t>
            </a:r>
            <a:r>
              <a:rPr lang="de-DE" altLang="de-DE" sz="1200" b="0" dirty="0" err="1">
                <a:latin typeface="+mn-lt"/>
              </a:rPr>
              <a:t>bisogna</a:t>
            </a:r>
            <a:r>
              <a:rPr lang="de-DE" altLang="de-DE" sz="1200" b="0" dirty="0">
                <a:latin typeface="+mn-lt"/>
              </a:rPr>
              <a:t> </a:t>
            </a:r>
            <a:r>
              <a:rPr lang="de-DE" altLang="de-DE" sz="1200" b="0" dirty="0" err="1">
                <a:latin typeface="+mn-lt"/>
              </a:rPr>
              <a:t>attivare</a:t>
            </a:r>
            <a:r>
              <a:rPr lang="de-DE" altLang="de-DE" sz="1200" b="0" dirty="0">
                <a:latin typeface="+mn-lt"/>
              </a:rPr>
              <a:t> uno SPID</a:t>
            </a:r>
          </a:p>
        </p:txBody>
      </p:sp>
      <p:sp>
        <p:nvSpPr>
          <p:cNvPr id="8205" name="Arrow: Left-Right 18"/>
          <p:cNvSpPr>
            <a:spLocks noChangeArrowheads="1"/>
          </p:cNvSpPr>
          <p:nvPr/>
        </p:nvSpPr>
        <p:spPr bwMode="auto">
          <a:xfrm>
            <a:off x="566738" y="3582988"/>
            <a:ext cx="5949950" cy="244475"/>
          </a:xfrm>
          <a:prstGeom prst="leftRightArrow">
            <a:avLst>
              <a:gd name="adj1" fmla="val 50000"/>
              <a:gd name="adj2" fmla="val 49802"/>
            </a:avLst>
          </a:prstGeom>
          <a:solidFill>
            <a:srgbClr val="92D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200" b="0">
              <a:solidFill>
                <a:srgbClr val="92D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0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057400"/>
            <a:ext cx="625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1916113"/>
            <a:ext cx="9810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493713" y="2940050"/>
            <a:ext cx="0" cy="142398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6589713" y="2940050"/>
            <a:ext cx="0" cy="142398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255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55575"/>
            <a:ext cx="1016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89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Area </a:t>
            </a:r>
            <a:r>
              <a:rPr lang="de-DE" dirty="0" err="1"/>
              <a:t>risverata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rete</a:t>
            </a:r>
            <a:r>
              <a:rPr lang="de-DE" dirty="0"/>
              <a:t> </a:t>
            </a:r>
            <a:r>
              <a:rPr lang="de-DE" dirty="0" err="1"/>
              <a:t>civica</a:t>
            </a:r>
            <a:endParaRPr lang="de-DE" dirty="0"/>
          </a:p>
        </p:txBody>
      </p:sp>
      <p:pic>
        <p:nvPicPr>
          <p:cNvPr id="2050" name="Grafik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50021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99592" y="501317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linkClick r:id="rId4"/>
              </a:rPr>
              <a:t>http://www.retecivica.bz.it</a:t>
            </a:r>
            <a:endParaRPr lang="de-DE" sz="3600" b="1" dirty="0"/>
          </a:p>
          <a:p>
            <a:r>
              <a:rPr lang="de-DE" sz="3600" b="1" dirty="0">
                <a:hlinkClick r:id="rId5"/>
              </a:rPr>
              <a:t>https://my.civis.bz.it</a:t>
            </a:r>
            <a:r>
              <a:rPr lang="de-DE" sz="36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8670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4563"/>
            <a:ext cx="255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862513" y="1773238"/>
            <a:ext cx="4086225" cy="511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altLang="de-DE" sz="1800" b="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myCIVIS</a:t>
            </a:r>
            <a:r>
              <a:rPr lang="it-IT" altLang="de-DE" sz="18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si presenta in una nuova veste più moderna e accattivante 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altLang="de-DE" sz="1800" b="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altLang="de-DE" sz="18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 pagine statiche sono ottimizzate per il mobile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altLang="de-DE" sz="1800" b="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altLang="de-DE" sz="1800" b="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myCIVIS</a:t>
            </a:r>
            <a:r>
              <a:rPr lang="it-IT" altLang="de-DE" sz="18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dispone di una migliore organizzazione dei contenuti, che sono ora raggiungibili più facilmente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altLang="de-DE" sz="1800" b="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altLang="de-DE" sz="18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 servizi e i messaggi sono a portata di clic nella sezione ad essi dedicata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altLang="de-DE" sz="1800" b="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altLang="de-DE" sz="18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l’area riservata della Rete Civica è ormai conosciuta da anni, le funzionalità della nuova versione </a:t>
            </a:r>
            <a:r>
              <a:rPr lang="it-IT" altLang="de-DE" sz="1800" b="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myCIVIS</a:t>
            </a:r>
            <a:r>
              <a:rPr lang="it-IT" altLang="de-DE" sz="18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sono le stesse</a:t>
            </a:r>
            <a:endParaRPr lang="en-US" altLang="de-DE" sz="1800" b="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12888"/>
            <a:ext cx="45545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itle 7"/>
          <p:cNvSpPr>
            <a:spLocks noGrp="1"/>
          </p:cNvSpPr>
          <p:nvPr>
            <p:ph type="title"/>
          </p:nvPr>
        </p:nvSpPr>
        <p:spPr bwMode="auto">
          <a:xfrm>
            <a:off x="1692275" y="365125"/>
            <a:ext cx="6823075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4000" b="1" dirty="0" err="1">
                <a:cs typeface="Arial" panose="020B0604020202020204" pitchFamily="34" charset="0"/>
              </a:rPr>
              <a:t>my</a:t>
            </a:r>
            <a:r>
              <a:rPr lang="de-DE" altLang="de-DE" sz="4000" b="1" dirty="0" err="1">
                <a:solidFill>
                  <a:srgbClr val="B4C420"/>
                </a:solidFill>
                <a:cs typeface="Arial" panose="020B0604020202020204" pitchFamily="34" charset="0"/>
              </a:rPr>
              <a:t>CIVIS</a:t>
            </a:r>
            <a:r>
              <a:rPr lang="de-DE" altLang="de-DE" sz="4000" dirty="0">
                <a:cs typeface="Arial" panose="020B0604020202020204" pitchFamily="34" charset="0"/>
              </a:rPr>
              <a:t> „Homepage“</a:t>
            </a:r>
            <a:endParaRPr lang="en-US" altLang="de-DE" sz="4000" dirty="0">
              <a:cs typeface="Arial" panose="020B0604020202020204" pitchFamily="34" charset="0"/>
            </a:endParaRP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220663" y="5219700"/>
            <a:ext cx="2520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0" dirty="0">
                <a:latin typeface="+mn-lt"/>
              </a:rPr>
              <a:t>my.civis.bz.it</a:t>
            </a:r>
            <a:endParaRPr lang="en-US" altLang="de-DE" b="0" dirty="0">
              <a:latin typeface="+mn-lt"/>
            </a:endParaRPr>
          </a:p>
        </p:txBody>
      </p:sp>
      <p:pic>
        <p:nvPicPr>
          <p:cNvPr id="5127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3500"/>
            <a:ext cx="12684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22521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NI_PPT_Master">
  <a:themeElements>
    <a:clrScheme name="Orangero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tandarddesign">
      <a:majorFont>
        <a:latin typeface="DINOT-Medium"/>
        <a:ea typeface=""/>
        <a:cs typeface=""/>
      </a:majorFont>
      <a:minorFont>
        <a:latin typeface="DINOT-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mpd="sng">
          <a:noFill/>
          <a:miter lim="800000"/>
        </a:ln>
        <a:effectLst/>
        <a:ex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noFill/>
        <a:ln w="1905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 anchor="t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BL_PPT_Master [Schreibgeschützt]" id="{425574D5-24AE-4402-9ECF-DF40B69C42F4}" vid="{7C340A06-283E-47A4-96D2-852195671505}"/>
    </a:ext>
  </a:extLst>
</a:theme>
</file>

<file path=ppt/theme/theme3.xml><?xml version="1.0" encoding="utf-8"?>
<a:theme xmlns:a="http://schemas.openxmlformats.org/drawingml/2006/main" name="3_DNI_PPT_Master">
  <a:themeElements>
    <a:clrScheme name="Orangero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tandarddesign">
      <a:majorFont>
        <a:latin typeface="DINOT-Medium"/>
        <a:ea typeface=""/>
        <a:cs typeface=""/>
      </a:majorFont>
      <a:minorFont>
        <a:latin typeface="DINOT-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mpd="sng">
          <a:noFill/>
          <a:miter lim="800000"/>
        </a:ln>
        <a:effectLst/>
        <a:ex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noFill/>
        <a:ln w="1905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 anchor="t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BL_PPT_Master [Schreibgeschützt]" id="{425574D5-24AE-4402-9ECF-DF40B69C42F4}" vid="{7C340A06-283E-47A4-96D2-852195671505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Bildschirmpräsentation (4:3)</PresentationFormat>
  <Paragraphs>75</Paragraphs>
  <Slides>13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5" baseType="lpstr">
      <vt:lpstr>Arial</vt:lpstr>
      <vt:lpstr>Calibri</vt:lpstr>
      <vt:lpstr>Courier New</vt:lpstr>
      <vt:lpstr>DINOT-Medium</vt:lpstr>
      <vt:lpstr>Franklin Gothic Book</vt:lpstr>
      <vt:lpstr>Lucida Grande</vt:lpstr>
      <vt:lpstr>Symbol</vt:lpstr>
      <vt:lpstr>Times New Roman</vt:lpstr>
      <vt:lpstr>Wingdings</vt:lpstr>
      <vt:lpstr>Larissa</vt:lpstr>
      <vt:lpstr>2_DNI_PPT_Master</vt:lpstr>
      <vt:lpstr>3_DNI_PPT_Master</vt:lpstr>
      <vt:lpstr>myCIVIS</vt:lpstr>
      <vt:lpstr>Base (legale)</vt:lpstr>
      <vt:lpstr>servizi online</vt:lpstr>
      <vt:lpstr>MyCivis è l‘evoluzione  dell‘area riservata della rete civica</vt:lpstr>
      <vt:lpstr>Accesso a MyCivis e ai servizi online tramite tre „chiavi“ di accesso  da ottobre 2017 fino a fine febbraio 2018</vt:lpstr>
      <vt:lpstr>Accesso a MyCivis e ai servizi online tramite due „chiavi“ di accesso  a partire da marzo 2018</vt:lpstr>
      <vt:lpstr>Piano di transizione</vt:lpstr>
      <vt:lpstr>Area risverata nella rete civica</vt:lpstr>
      <vt:lpstr>myCIVIS „Homepage“</vt:lpstr>
      <vt:lpstr>myCIVIS „Aiuto“</vt:lpstr>
      <vt:lpstr>myCIVIS „I miei servizi“</vt:lpstr>
      <vt:lpstr>myCIVIS „Comunicazioni“</vt:lpstr>
      <vt:lpstr>myCIVIS</vt:lpstr>
    </vt:vector>
  </TitlesOfParts>
  <Company>prov.bz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Breitbandausbau in Südtirol</dc:title>
  <dc:creator>Wisthaler, Hannes</dc:creator>
  <cp:lastModifiedBy>Kollmann, Carmen</cp:lastModifiedBy>
  <cp:revision>127</cp:revision>
  <cp:lastPrinted>2017-10-03T17:26:38Z</cp:lastPrinted>
  <dcterms:created xsi:type="dcterms:W3CDTF">2017-03-03T10:37:26Z</dcterms:created>
  <dcterms:modified xsi:type="dcterms:W3CDTF">2017-10-04T09:31:27Z</dcterms:modified>
</cp:coreProperties>
</file>