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3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6DD9E99-1981-45E2-A47A-62882EDBEB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0E589A3-DC20-4A0A-8067-9A30498F63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6B31680-440D-42C1-834D-BC2998C19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B8BD-00E2-4899-B388-1C265AD7E1AB}" type="datetimeFigureOut">
              <a:rPr lang="it-IT" smtClean="0"/>
              <a:t>01/04/2020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AB7A284-7E80-4D5F-B61A-799E2D8FE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D0DFBE8-D36A-4A5B-8CA6-08AB5E225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9FA9-AE85-4205-8B84-579AC058B59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6660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52334C-A380-4E10-BE46-136A46CDE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CF46E7-622F-4E56-BA31-6579B202AB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B3D526-B514-4F4D-A65B-06D66AB32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B8BD-00E2-4899-B388-1C265AD7E1AB}" type="datetimeFigureOut">
              <a:rPr lang="it-IT" smtClean="0"/>
              <a:t>01/04/2020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E3F4DB-9495-430F-85C8-DE4A9BC58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0D92C6B-7BD0-4EF9-9958-3AB02837C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9FA9-AE85-4205-8B84-579AC058B59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6306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E3D6F6A-6554-430F-BBA0-56BB9775D4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0F923E7-8341-4BC0-B6F4-0CFE79111D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861008C-191E-4C7A-B47B-D57FCD364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B8BD-00E2-4899-B388-1C265AD7E1AB}" type="datetimeFigureOut">
              <a:rPr lang="it-IT" smtClean="0"/>
              <a:t>01/04/2020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1E2F35F-C837-40CB-AEB5-A7A706F3C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439A0E5-6A2D-4143-B4D8-2BF3EEE45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9FA9-AE85-4205-8B84-579AC058B59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5565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F6B71C-B0B4-457C-A22D-433BCE556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DA076FF-93CD-4059-95D2-2FF47F6B36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A770EC9-0659-4BC8-BB70-EC74E6C3C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B8BD-00E2-4899-B388-1C265AD7E1AB}" type="datetimeFigureOut">
              <a:rPr lang="it-IT" smtClean="0"/>
              <a:t>01/04/2020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8DDD204-7B7B-4E61-B022-70DB0E2AF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2E6169C-1886-46AF-B0B6-E3C3B22FE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9FA9-AE85-4205-8B84-579AC058B59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5825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3150126-24E9-4A6C-879F-238EFA2C5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83B6AEF-4B0D-4C74-AB60-5E3F1FBA4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DB00D52-0F58-4B04-AD92-61C2892F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B8BD-00E2-4899-B388-1C265AD7E1AB}" type="datetimeFigureOut">
              <a:rPr lang="it-IT" smtClean="0"/>
              <a:t>01/04/2020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5F47401-9CAC-47A7-90E4-F3BD6B3D7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92CF66B-8133-4004-B53D-940DDE970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9FA9-AE85-4205-8B84-579AC058B59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3289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223C84-D207-497A-ADD3-C8982852B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E840429-8A5E-42A7-8E21-036D2AA09B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8AB3AB4-019F-4E1D-B452-C4FD4B134C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9DB1467-3140-49F9-8E31-C55EE9A4F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B8BD-00E2-4899-B388-1C265AD7E1AB}" type="datetimeFigureOut">
              <a:rPr lang="it-IT" smtClean="0"/>
              <a:t>01/04/2020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6262094-90A6-44C5-A812-91DD56B14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8C71A90-73BE-4A82-A1CB-83EFA67F6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9FA9-AE85-4205-8B84-579AC058B59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2241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8CDA4A5-FDE8-4AB3-9FF2-9CF6F7DED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5F87B89-222A-493D-9C5D-D6FB62E7F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272E2B0-3916-4604-98FF-1A2200056C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DB876A2-3ACA-4154-9D19-FAAAA66236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7EBB720-D10D-42F1-8988-BDDC6B7CE3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15F299D-AF59-4DAF-B648-24A7CBA72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B8BD-00E2-4899-B388-1C265AD7E1AB}" type="datetimeFigureOut">
              <a:rPr lang="it-IT" smtClean="0"/>
              <a:t>01/04/2020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34C51F9-0443-42E6-AE71-6C3A3BF29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D7BAA88-B49A-48AC-9244-CE5FB9A58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9FA9-AE85-4205-8B84-579AC058B59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0138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46D053-87EB-4691-855F-89FA048DC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7749DD5-6DFD-46C2-93DF-B6D957F29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B8BD-00E2-4899-B388-1C265AD7E1AB}" type="datetimeFigureOut">
              <a:rPr lang="it-IT" smtClean="0"/>
              <a:t>01/04/2020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B4022F8-B206-4989-98D4-5FD1AB952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FD5879F-018E-4EDB-AD60-914DE5B21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9FA9-AE85-4205-8B84-579AC058B59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8745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525A96A-CA43-4C74-8957-DCF4E1D18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B8BD-00E2-4899-B388-1C265AD7E1AB}" type="datetimeFigureOut">
              <a:rPr lang="it-IT" smtClean="0"/>
              <a:t>01/04/2020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CFB7D84-7C07-42F6-A913-EB161DBB5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B7F51EE-FB43-438C-B968-2AECF7DA9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9FA9-AE85-4205-8B84-579AC058B59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7931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41C866-F291-4BAE-9B45-5AE1EB3C2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4EC820E-A033-4500-9BA2-406B9AC37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7BDAB6B-7F03-4FBA-9A37-8CD53BF037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1052D5D-7001-426E-8B95-696BC21FA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B8BD-00E2-4899-B388-1C265AD7E1AB}" type="datetimeFigureOut">
              <a:rPr lang="it-IT" smtClean="0"/>
              <a:t>01/04/2020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7995F68-D9C3-4126-BC53-914D6B8A3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7DD5F1E-2A93-4B29-ACE6-EBE0FBE96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9FA9-AE85-4205-8B84-579AC058B59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706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537EC9-2765-4176-BE4B-E0BC9E0C7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8468C6A-6EA3-4576-812D-0A2BD80A43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7C112E0-5806-4BA5-8DA5-C81F800F31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DF46D9D-0FAF-45A9-80ED-9C93BEBD6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B8BD-00E2-4899-B388-1C265AD7E1AB}" type="datetimeFigureOut">
              <a:rPr lang="it-IT" smtClean="0"/>
              <a:t>01/04/2020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C98C2AC-6026-4D7F-BF37-B7EB1F7B6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DE578BC-73B0-4AFC-AC7C-79A203E61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9FA9-AE85-4205-8B84-579AC058B59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0357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556E07D-01D9-4B1D-9315-CFB34ED4B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7186CFA-6564-47DC-9C35-7F4F4DE2EB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A1AEC73-BB8F-49D9-B95E-FFD83C7965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EB8BD-00E2-4899-B388-1C265AD7E1AB}" type="datetimeFigureOut">
              <a:rPr lang="it-IT" smtClean="0"/>
              <a:t>01/04/2020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5A110BC-8EE6-47BD-9B91-857A1B675F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AFC4DA8-CD5B-4123-B6A2-19169B73AB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B9FA9-AE85-4205-8B84-579AC058B59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9637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3A24756-A1A9-4992-9C20-85A3CAC11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243" y="-360190"/>
            <a:ext cx="10515600" cy="1325563"/>
          </a:xfrm>
        </p:spPr>
        <p:txBody>
          <a:bodyPr/>
          <a:lstStyle/>
          <a:p>
            <a:r>
              <a:rPr lang="it-IT" dirty="0"/>
              <a:t>Pongo Ecologico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5DCBA4C-E99C-4475-9506-90546DC39A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547709"/>
            <a:ext cx="5157787" cy="957366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it-IT" sz="6400" dirty="0"/>
              <a:t>Ingredienti: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5600" dirty="0"/>
              <a:t>3 tazze da the di farina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5600" dirty="0"/>
              <a:t>1 tazza di sale fino frullato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5600" dirty="0"/>
              <a:t>3 tazze di acqua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5600" dirty="0"/>
              <a:t>6 cucchiai di olio di semi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5600" dirty="0"/>
              <a:t>2 cucchiai di </a:t>
            </a:r>
            <a:r>
              <a:rPr lang="it-IT" sz="5600" dirty="0" err="1"/>
              <a:t>cremor</a:t>
            </a:r>
            <a:r>
              <a:rPr lang="it-IT" sz="5600" dirty="0"/>
              <a:t> tartaro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5600" dirty="0"/>
              <a:t>Colorante per alimenti</a:t>
            </a:r>
          </a:p>
        </p:txBody>
      </p:sp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9DBB0FD1-9B3B-439D-8AA9-647B5FC81CC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277" y="2611093"/>
            <a:ext cx="3077505" cy="3684588"/>
          </a:xfrm>
        </p:spPr>
      </p:pic>
      <p:pic>
        <p:nvPicPr>
          <p:cNvPr id="10" name="Segnaposto contenuto 9">
            <a:extLst>
              <a:ext uri="{FF2B5EF4-FFF2-40B4-BE49-F238E27FC236}">
                <a16:creationId xmlns:a16="http://schemas.microsoft.com/office/drawing/2014/main" id="{C5579AFD-96DA-4ABF-A052-BA0D7FE85DD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896" y="2347349"/>
            <a:ext cx="3439041" cy="3684588"/>
          </a:xfr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B215E4D-882F-4FEE-AE3B-AE0A9E735A6E}"/>
              </a:ext>
            </a:extLst>
          </p:cNvPr>
          <p:cNvSpPr txBox="1"/>
          <p:nvPr/>
        </p:nvSpPr>
        <p:spPr>
          <a:xfrm>
            <a:off x="6718852" y="826063"/>
            <a:ext cx="38431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Procedimento:</a:t>
            </a:r>
          </a:p>
          <a:p>
            <a:r>
              <a:rPr lang="it-IT" dirty="0"/>
              <a:t>Amalgamare gli ingredienti direttamente nella pentola con l’aiuto di un cucchiaio di legno.</a:t>
            </a:r>
          </a:p>
        </p:txBody>
      </p:sp>
    </p:spTree>
    <p:extLst>
      <p:ext uri="{BB962C8B-B14F-4D97-AF65-F5344CB8AC3E}">
        <p14:creationId xmlns:p14="http://schemas.microsoft.com/office/powerpoint/2010/main" val="2216083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5C9308-BF68-4985-A50B-0660C0BB1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4B8C9E9-C98A-4949-84CE-13134A097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681163"/>
            <a:ext cx="5157787" cy="823912"/>
          </a:xfrm>
        </p:spPr>
        <p:txBody>
          <a:bodyPr>
            <a:normAutofit/>
          </a:bodyPr>
          <a:lstStyle/>
          <a:p>
            <a:r>
              <a:rPr lang="it-IT" sz="2000" b="0" dirty="0"/>
              <a:t>Mettere la pentola sul fuoco e mescolare continuamente.</a:t>
            </a:r>
          </a:p>
        </p:txBody>
      </p:sp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642B9616-0155-424D-A4DB-1286E21F265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9678" y="2808287"/>
            <a:ext cx="2072580" cy="3684588"/>
          </a:xfrm>
        </p:spPr>
      </p:pic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C7429CF-5F94-454F-BBBD-5D9C8B20BE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it-IT" sz="2000" b="0" dirty="0"/>
              <a:t>Il pongo sarà pronto quando comincerà a staccarsi dalle pareti della pentola.</a:t>
            </a:r>
          </a:p>
        </p:txBody>
      </p:sp>
      <p:pic>
        <p:nvPicPr>
          <p:cNvPr id="14" name="Segnaposto contenuto 13">
            <a:extLst>
              <a:ext uri="{FF2B5EF4-FFF2-40B4-BE49-F238E27FC236}">
                <a16:creationId xmlns:a16="http://schemas.microsoft.com/office/drawing/2014/main" id="{4B98346D-BED4-4FA4-A974-5FBBD7541AA1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452" y="2808287"/>
            <a:ext cx="2072580" cy="3684588"/>
          </a:xfrm>
        </p:spPr>
      </p:pic>
    </p:spTree>
    <p:extLst>
      <p:ext uri="{BB962C8B-B14F-4D97-AF65-F5344CB8AC3E}">
        <p14:creationId xmlns:p14="http://schemas.microsoft.com/office/powerpoint/2010/main" val="944864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1D1D7F-CAB9-4F56-B878-62FC3CBBC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dirty="0"/>
              <a:t>Quando si è staccato completamente dalla pentola ,rovesciarlo su un piano da lavoro e lavorarlo un po’ con le mani……….. IL PONGO E’ PRONTO.</a:t>
            </a:r>
            <a:br>
              <a:rPr lang="it-IT" sz="2400" dirty="0"/>
            </a:br>
            <a:r>
              <a:rPr lang="it-IT" sz="2400" dirty="0"/>
              <a:t>BUON DIVERTIMENTO!</a:t>
            </a: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631DFFB0-A3E6-4803-B4D3-28BBDF9520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186" y="1825625"/>
            <a:ext cx="2447627" cy="4351338"/>
          </a:xfrm>
        </p:spPr>
      </p:pic>
    </p:spTree>
    <p:extLst>
      <p:ext uri="{BB962C8B-B14F-4D97-AF65-F5344CB8AC3E}">
        <p14:creationId xmlns:p14="http://schemas.microsoft.com/office/powerpoint/2010/main" val="1113566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105</Words>
  <Application>Microsoft Office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di Office</vt:lpstr>
      <vt:lpstr>Pongo Ecologico</vt:lpstr>
      <vt:lpstr>Presentazione standard di PowerPoint</vt:lpstr>
      <vt:lpstr>Quando si è staccato completamente dalla pentola ,rovesciarlo su un piano da lavoro e lavorarlo un po’ con le mani……….. IL PONGO E’ PRONTO. BUON DIVERTIMENTO!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Pongo Ecologico</dc:title>
  <dc:creator>Rossella Santamaria</dc:creator>
  <cp:lastModifiedBy>Rossella Santamaria</cp:lastModifiedBy>
  <cp:revision>4</cp:revision>
  <dcterms:created xsi:type="dcterms:W3CDTF">2020-03-31T14:14:19Z</dcterms:created>
  <dcterms:modified xsi:type="dcterms:W3CDTF">2020-04-01T16:20:01Z</dcterms:modified>
</cp:coreProperties>
</file>