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5" r:id="rId12"/>
    <p:sldId id="269" r:id="rId13"/>
    <p:sldId id="292" r:id="rId14"/>
    <p:sldId id="280" r:id="rId15"/>
    <p:sldId id="275" r:id="rId16"/>
    <p:sldId id="276" r:id="rId17"/>
    <p:sldId id="277" r:id="rId18"/>
    <p:sldId id="278" r:id="rId19"/>
    <p:sldId id="293" r:id="rId20"/>
    <p:sldId id="282" r:id="rId21"/>
    <p:sldId id="284" r:id="rId22"/>
    <p:sldId id="290" r:id="rId23"/>
    <p:sldId id="286" r:id="rId24"/>
    <p:sldId id="289" r:id="rId25"/>
    <p:sldId id="288" r:id="rId26"/>
    <p:sldId id="291" r:id="rId2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116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49E0-562E-492B-9D27-897FF8259F38}" type="datetimeFigureOut">
              <a:rPr lang="de-AT" smtClean="0"/>
              <a:t>16.10.2017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BDB82-B172-4D35-BB06-E73FB6BB8E1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7761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49E0-562E-492B-9D27-897FF8259F38}" type="datetimeFigureOut">
              <a:rPr lang="de-AT" smtClean="0"/>
              <a:t>16.10.2017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BDB82-B172-4D35-BB06-E73FB6BB8E1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13373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49E0-562E-492B-9D27-897FF8259F38}" type="datetimeFigureOut">
              <a:rPr lang="de-AT" smtClean="0"/>
              <a:t>16.10.2017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BDB82-B172-4D35-BB06-E73FB6BB8E1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73124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49E0-562E-492B-9D27-897FF8259F38}" type="datetimeFigureOut">
              <a:rPr lang="de-AT" smtClean="0"/>
              <a:t>16.10.2017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BDB82-B172-4D35-BB06-E73FB6BB8E1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557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49E0-562E-492B-9D27-897FF8259F38}" type="datetimeFigureOut">
              <a:rPr lang="de-AT" smtClean="0"/>
              <a:t>16.10.2017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BDB82-B172-4D35-BB06-E73FB6BB8E1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2748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49E0-562E-492B-9D27-897FF8259F38}" type="datetimeFigureOut">
              <a:rPr lang="de-AT" smtClean="0"/>
              <a:t>16.10.2017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BDB82-B172-4D35-BB06-E73FB6BB8E1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0159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49E0-562E-492B-9D27-897FF8259F38}" type="datetimeFigureOut">
              <a:rPr lang="de-AT" smtClean="0"/>
              <a:t>16.10.2017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BDB82-B172-4D35-BB06-E73FB6BB8E1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5029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49E0-562E-492B-9D27-897FF8259F38}" type="datetimeFigureOut">
              <a:rPr lang="de-AT" smtClean="0"/>
              <a:t>16.10.2017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BDB82-B172-4D35-BB06-E73FB6BB8E1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93480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49E0-562E-492B-9D27-897FF8259F38}" type="datetimeFigureOut">
              <a:rPr lang="de-AT" smtClean="0"/>
              <a:t>16.10.2017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BDB82-B172-4D35-BB06-E73FB6BB8E1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21399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49E0-562E-492B-9D27-897FF8259F38}" type="datetimeFigureOut">
              <a:rPr lang="de-AT" smtClean="0"/>
              <a:t>16.10.2017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BDB82-B172-4D35-BB06-E73FB6BB8E1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17349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49E0-562E-492B-9D27-897FF8259F38}" type="datetimeFigureOut">
              <a:rPr lang="de-AT" smtClean="0"/>
              <a:t>16.10.2017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BDB82-B172-4D35-BB06-E73FB6BB8E1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5251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749E0-562E-492B-9D27-897FF8259F38}" type="datetimeFigureOut">
              <a:rPr lang="de-AT" smtClean="0"/>
              <a:t>16.10.2017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BDB82-B172-4D35-BB06-E73FB6BB8E1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32708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Simultane Erfassung</a:t>
            </a:r>
            <a:br>
              <a:rPr lang="de-AT" dirty="0" smtClean="0"/>
            </a:br>
            <a:r>
              <a:rPr lang="de-AT" dirty="0" smtClean="0"/>
              <a:t>&amp;</a:t>
            </a:r>
            <a:br>
              <a:rPr lang="de-AT" dirty="0" smtClean="0"/>
            </a:br>
            <a:r>
              <a:rPr lang="de-AT" dirty="0" smtClean="0"/>
              <a:t>arabische Zahlen lesen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Punkte ungeordnet</a:t>
            </a:r>
          </a:p>
          <a:p>
            <a:r>
              <a:rPr lang="de-AT" dirty="0" smtClean="0"/>
              <a:t>Würfelbilder</a:t>
            </a:r>
          </a:p>
          <a:p>
            <a:r>
              <a:rPr lang="de-AT" smtClean="0"/>
              <a:t>Fingerbilder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93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772816"/>
            <a:ext cx="4214534" cy="3253093"/>
          </a:xfrm>
        </p:spPr>
      </p:pic>
    </p:spTree>
    <p:extLst>
      <p:ext uri="{BB962C8B-B14F-4D97-AF65-F5344CB8AC3E}">
        <p14:creationId xmlns:p14="http://schemas.microsoft.com/office/powerpoint/2010/main" val="2150397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018" y="1988840"/>
            <a:ext cx="4515222" cy="3485188"/>
          </a:xfrm>
        </p:spPr>
      </p:pic>
    </p:spTree>
    <p:extLst>
      <p:ext uri="{BB962C8B-B14F-4D97-AF65-F5344CB8AC3E}">
        <p14:creationId xmlns:p14="http://schemas.microsoft.com/office/powerpoint/2010/main" val="60836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204864"/>
            <a:ext cx="4477907" cy="3456384"/>
          </a:xfrm>
        </p:spPr>
      </p:pic>
    </p:spTree>
    <p:extLst>
      <p:ext uri="{BB962C8B-B14F-4D97-AF65-F5344CB8AC3E}">
        <p14:creationId xmlns:p14="http://schemas.microsoft.com/office/powerpoint/2010/main" val="40783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Wie viele Finger siehst du?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3735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72605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944632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39341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25269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0560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61876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Welche Zahl ist das?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3591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Wie </a:t>
            </a:r>
            <a:r>
              <a:rPr lang="de-AT" smtClean="0"/>
              <a:t>viele Punkte siehst du?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843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AT" dirty="0" smtClean="0"/>
          </a:p>
          <a:p>
            <a:pPr marL="0" indent="0" algn="ctr">
              <a:buNone/>
            </a:pPr>
            <a:endParaRPr lang="de-AT" dirty="0"/>
          </a:p>
          <a:p>
            <a:pPr marL="0" indent="0" algn="ctr">
              <a:buNone/>
            </a:pPr>
            <a:r>
              <a:rPr lang="de-AT" sz="9600" dirty="0" smtClean="0"/>
              <a:t>2</a:t>
            </a:r>
            <a:endParaRPr lang="de-AT" sz="9600" dirty="0"/>
          </a:p>
        </p:txBody>
      </p:sp>
    </p:spTree>
    <p:extLst>
      <p:ext uri="{BB962C8B-B14F-4D97-AF65-F5344CB8AC3E}">
        <p14:creationId xmlns:p14="http://schemas.microsoft.com/office/powerpoint/2010/main" val="183504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AT" dirty="0" smtClean="0"/>
          </a:p>
          <a:p>
            <a:pPr marL="0" indent="0" algn="ctr">
              <a:buNone/>
            </a:pPr>
            <a:endParaRPr lang="de-AT" dirty="0"/>
          </a:p>
          <a:p>
            <a:pPr marL="0" indent="0" algn="ctr">
              <a:buNone/>
            </a:pPr>
            <a:r>
              <a:rPr lang="de-AT" sz="9600" dirty="0" smtClean="0"/>
              <a:t>1</a:t>
            </a:r>
            <a:endParaRPr lang="de-AT" sz="9600" dirty="0"/>
          </a:p>
        </p:txBody>
      </p:sp>
    </p:spTree>
    <p:extLst>
      <p:ext uri="{BB962C8B-B14F-4D97-AF65-F5344CB8AC3E}">
        <p14:creationId xmlns:p14="http://schemas.microsoft.com/office/powerpoint/2010/main" val="87236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AT" dirty="0" smtClean="0"/>
          </a:p>
          <a:p>
            <a:pPr marL="0" indent="0" algn="ctr">
              <a:buNone/>
            </a:pPr>
            <a:endParaRPr lang="de-AT" dirty="0"/>
          </a:p>
          <a:p>
            <a:pPr marL="0" indent="0" algn="ctr">
              <a:buNone/>
            </a:pPr>
            <a:r>
              <a:rPr lang="de-AT" sz="96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1351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AT" dirty="0" smtClean="0"/>
          </a:p>
          <a:p>
            <a:pPr marL="0" indent="0" algn="ctr">
              <a:buNone/>
            </a:pPr>
            <a:endParaRPr lang="de-AT" dirty="0"/>
          </a:p>
          <a:p>
            <a:pPr marL="0" indent="0" algn="ctr">
              <a:buNone/>
            </a:pPr>
            <a:r>
              <a:rPr lang="de-AT" sz="9600" dirty="0" smtClean="0"/>
              <a:t>6</a:t>
            </a:r>
            <a:endParaRPr lang="de-AT" sz="9600" dirty="0"/>
          </a:p>
        </p:txBody>
      </p:sp>
    </p:spTree>
    <p:extLst>
      <p:ext uri="{BB962C8B-B14F-4D97-AF65-F5344CB8AC3E}">
        <p14:creationId xmlns:p14="http://schemas.microsoft.com/office/powerpoint/2010/main" val="191351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AT" dirty="0" smtClean="0"/>
          </a:p>
          <a:p>
            <a:pPr marL="0" indent="0" algn="ctr">
              <a:buNone/>
            </a:pPr>
            <a:endParaRPr lang="de-AT" dirty="0"/>
          </a:p>
          <a:p>
            <a:pPr marL="0" indent="0" algn="ctr">
              <a:buNone/>
            </a:pPr>
            <a:r>
              <a:rPr lang="de-AT" sz="9600" dirty="0" smtClean="0"/>
              <a:t>5</a:t>
            </a:r>
            <a:endParaRPr lang="de-AT" sz="9600" dirty="0"/>
          </a:p>
        </p:txBody>
      </p:sp>
    </p:spTree>
    <p:extLst>
      <p:ext uri="{BB962C8B-B14F-4D97-AF65-F5344CB8AC3E}">
        <p14:creationId xmlns:p14="http://schemas.microsoft.com/office/powerpoint/2010/main" val="191351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AT" dirty="0" smtClean="0"/>
          </a:p>
          <a:p>
            <a:pPr marL="0" indent="0" algn="ctr">
              <a:buNone/>
            </a:pPr>
            <a:endParaRPr lang="de-AT" dirty="0"/>
          </a:p>
          <a:p>
            <a:pPr marL="0" indent="0" algn="ctr">
              <a:buNone/>
            </a:pPr>
            <a:r>
              <a:rPr lang="de-AT" sz="9600" dirty="0" smtClean="0"/>
              <a:t>4</a:t>
            </a:r>
            <a:endParaRPr lang="de-AT" sz="9600" dirty="0"/>
          </a:p>
        </p:txBody>
      </p:sp>
    </p:spTree>
    <p:extLst>
      <p:ext uri="{BB962C8B-B14F-4D97-AF65-F5344CB8AC3E}">
        <p14:creationId xmlns:p14="http://schemas.microsoft.com/office/powerpoint/2010/main" val="191351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815306"/>
            <a:ext cx="4876800" cy="4095750"/>
          </a:xfrm>
        </p:spPr>
      </p:pic>
    </p:spTree>
    <p:extLst>
      <p:ext uri="{BB962C8B-B14F-4D97-AF65-F5344CB8AC3E}">
        <p14:creationId xmlns:p14="http://schemas.microsoft.com/office/powerpoint/2010/main" val="207624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1691680" y="2244793"/>
            <a:ext cx="5738936" cy="2930624"/>
            <a:chOff x="1979712" y="3068960"/>
            <a:chExt cx="5738936" cy="2930624"/>
          </a:xfrm>
        </p:grpSpPr>
        <p:sp>
          <p:nvSpPr>
            <p:cNvPr id="4" name="Ellipse 3"/>
            <p:cNvSpPr/>
            <p:nvPr/>
          </p:nvSpPr>
          <p:spPr>
            <a:xfrm>
              <a:off x="1979712" y="5085184"/>
              <a:ext cx="914400" cy="914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Ellipse 4"/>
            <p:cNvSpPr/>
            <p:nvPr/>
          </p:nvSpPr>
          <p:spPr>
            <a:xfrm>
              <a:off x="6804248" y="3068960"/>
              <a:ext cx="914400" cy="914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812798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Ellipse 3"/>
          <p:cNvSpPr/>
          <p:nvPr/>
        </p:nvSpPr>
        <p:spPr>
          <a:xfrm>
            <a:off x="5508104" y="3910849"/>
            <a:ext cx="914400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0656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grpSp>
        <p:nvGrpSpPr>
          <p:cNvPr id="13" name="Gruppieren 12"/>
          <p:cNvGrpSpPr/>
          <p:nvPr/>
        </p:nvGrpSpPr>
        <p:grpSpPr>
          <a:xfrm>
            <a:off x="2267744" y="1700808"/>
            <a:ext cx="4467944" cy="3675856"/>
            <a:chOff x="2267744" y="1700808"/>
            <a:chExt cx="4467944" cy="3675856"/>
          </a:xfrm>
        </p:grpSpPr>
        <p:sp>
          <p:nvSpPr>
            <p:cNvPr id="4" name="Ellipse 3"/>
            <p:cNvSpPr/>
            <p:nvPr/>
          </p:nvSpPr>
          <p:spPr>
            <a:xfrm>
              <a:off x="2267744" y="2615208"/>
              <a:ext cx="914400" cy="914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Ellipse 10"/>
            <p:cNvSpPr/>
            <p:nvPr/>
          </p:nvSpPr>
          <p:spPr>
            <a:xfrm>
              <a:off x="5821288" y="1700808"/>
              <a:ext cx="914400" cy="914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Ellipse 4"/>
            <p:cNvSpPr/>
            <p:nvPr/>
          </p:nvSpPr>
          <p:spPr>
            <a:xfrm>
              <a:off x="5346785" y="4462264"/>
              <a:ext cx="914400" cy="914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107147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23928" y="1340768"/>
            <a:ext cx="2930624" cy="4421088"/>
            <a:chOff x="3923928" y="1340768"/>
            <a:chExt cx="2930624" cy="4421088"/>
          </a:xfrm>
        </p:grpSpPr>
        <p:sp>
          <p:nvSpPr>
            <p:cNvPr id="4" name="Ellipse 3"/>
            <p:cNvSpPr/>
            <p:nvPr/>
          </p:nvSpPr>
          <p:spPr>
            <a:xfrm>
              <a:off x="5940152" y="4847456"/>
              <a:ext cx="914400" cy="914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Ellipse 4"/>
            <p:cNvSpPr/>
            <p:nvPr/>
          </p:nvSpPr>
          <p:spPr>
            <a:xfrm>
              <a:off x="3923928" y="1340768"/>
              <a:ext cx="914400" cy="914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51647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grpSp>
        <p:nvGrpSpPr>
          <p:cNvPr id="8" name="Gruppieren 7"/>
          <p:cNvGrpSpPr/>
          <p:nvPr/>
        </p:nvGrpSpPr>
        <p:grpSpPr>
          <a:xfrm>
            <a:off x="1547664" y="2204864"/>
            <a:ext cx="6747048" cy="4154760"/>
            <a:chOff x="1547664" y="2204864"/>
            <a:chExt cx="6747048" cy="4154760"/>
          </a:xfrm>
        </p:grpSpPr>
        <p:sp>
          <p:nvSpPr>
            <p:cNvPr id="4" name="Ellipse 3"/>
            <p:cNvSpPr/>
            <p:nvPr/>
          </p:nvSpPr>
          <p:spPr>
            <a:xfrm>
              <a:off x="1547664" y="2636912"/>
              <a:ext cx="914400" cy="914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Ellipse 4"/>
            <p:cNvSpPr/>
            <p:nvPr/>
          </p:nvSpPr>
          <p:spPr>
            <a:xfrm>
              <a:off x="3851920" y="5445224"/>
              <a:ext cx="914400" cy="914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6" name="Ellipse 5"/>
            <p:cNvSpPr/>
            <p:nvPr/>
          </p:nvSpPr>
          <p:spPr>
            <a:xfrm>
              <a:off x="7380312" y="2204864"/>
              <a:ext cx="914400" cy="914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" name="Ellipse 6"/>
            <p:cNvSpPr/>
            <p:nvPr/>
          </p:nvSpPr>
          <p:spPr>
            <a:xfrm>
              <a:off x="6077450" y="4530824"/>
              <a:ext cx="914400" cy="914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394418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grpSp>
        <p:nvGrpSpPr>
          <p:cNvPr id="7" name="Gruppieren 6"/>
          <p:cNvGrpSpPr/>
          <p:nvPr/>
        </p:nvGrpSpPr>
        <p:grpSpPr>
          <a:xfrm>
            <a:off x="2051720" y="2276872"/>
            <a:ext cx="4730824" cy="3595317"/>
            <a:chOff x="2051720" y="2276872"/>
            <a:chExt cx="4730824" cy="3595317"/>
          </a:xfrm>
        </p:grpSpPr>
        <p:sp>
          <p:nvSpPr>
            <p:cNvPr id="4" name="Ellipse 3"/>
            <p:cNvSpPr/>
            <p:nvPr/>
          </p:nvSpPr>
          <p:spPr>
            <a:xfrm>
              <a:off x="2051720" y="2276872"/>
              <a:ext cx="914400" cy="914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Ellipse 4"/>
            <p:cNvSpPr/>
            <p:nvPr/>
          </p:nvSpPr>
          <p:spPr>
            <a:xfrm>
              <a:off x="2051720" y="4957789"/>
              <a:ext cx="914400" cy="914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6" name="Ellipse 5"/>
            <p:cNvSpPr/>
            <p:nvPr/>
          </p:nvSpPr>
          <p:spPr>
            <a:xfrm>
              <a:off x="5868144" y="2276872"/>
              <a:ext cx="914400" cy="914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33038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Wie viele Punkte hat der Würfel?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3369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Bildschirmpräsentation (4:3)</PresentationFormat>
  <Paragraphs>26</Paragraphs>
  <Slides>26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29" baseType="lpstr">
      <vt:lpstr>Arial</vt:lpstr>
      <vt:lpstr>Calibri</vt:lpstr>
      <vt:lpstr>Larissa</vt:lpstr>
      <vt:lpstr>Simultane Erfassung &amp; arabische Zahlen lesen</vt:lpstr>
      <vt:lpstr>Wie viele Punkte siehst du?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Wie viele Punkte hat der Würfel?</vt:lpstr>
      <vt:lpstr>PowerPoint-Präsentation</vt:lpstr>
      <vt:lpstr>PowerPoint-Präsentation</vt:lpstr>
      <vt:lpstr>PowerPoint-Präsentation</vt:lpstr>
      <vt:lpstr>Wie viele Finger siehst du?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Welche Zahl ist das?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ulligaller</dc:creator>
  <cp:lastModifiedBy>Sabine Hofer</cp:lastModifiedBy>
  <cp:revision>19</cp:revision>
  <dcterms:created xsi:type="dcterms:W3CDTF">2017-09-30T17:55:35Z</dcterms:created>
  <dcterms:modified xsi:type="dcterms:W3CDTF">2017-10-16T07:32:55Z</dcterms:modified>
</cp:coreProperties>
</file>