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9"/>
  </p:notesMasterIdLst>
  <p:sldIdLst>
    <p:sldId id="256" r:id="rId5"/>
    <p:sldId id="788" r:id="rId6"/>
    <p:sldId id="791" r:id="rId7"/>
    <p:sldId id="789" r:id="rId8"/>
  </p:sldIdLst>
  <p:sldSz cx="12192000" cy="6858000"/>
  <p:notesSz cx="6808788" cy="9940925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rosoft Office User" initials="MOU" lastIdx="1" clrIdx="0">
    <p:extLst>
      <p:ext uri="{19B8F6BF-5375-455C-9EA6-DF929625EA0E}">
        <p15:presenceInfo xmlns:p15="http://schemas.microsoft.com/office/powerpoint/2012/main" userId="Microsoft Office User" providerId="None"/>
      </p:ext>
    </p:extLst>
  </p:cmAuthor>
  <p:cmAuthor id="2" name="Michael Mühlberger" initials="MM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057"/>
    <a:srgbClr val="92D04F"/>
    <a:srgbClr val="C89800"/>
    <a:srgbClr val="7F7F7F"/>
    <a:srgbClr val="78D6FF"/>
    <a:srgbClr val="75D6FF"/>
    <a:srgbClr val="99E1FF"/>
    <a:srgbClr val="76D6FF"/>
    <a:srgbClr val="CCF1FF"/>
    <a:srgbClr val="B3EA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88FA265-8B1A-48C4-9122-F72D5B1FE39E}" v="118" dt="2020-03-21T13:11:33.54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173"/>
    <p:restoredTop sz="93817" autoAdjust="0"/>
  </p:normalViewPr>
  <p:slideViewPr>
    <p:cSldViewPr snapToGrid="0" snapToObjects="1">
      <p:cViewPr varScale="1">
        <p:scale>
          <a:sx n="75" d="100"/>
          <a:sy n="75" d="100"/>
        </p:scale>
        <p:origin x="744" y="2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5985801958496067E-2"/>
          <c:y val="3.207430905054693E-2"/>
          <c:w val="0.80704192568016397"/>
          <c:h val="0.84996531434760614"/>
        </c:manualLayout>
      </c:layout>
      <c:lineChart>
        <c:grouping val="standard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 getestete Peronen - 
Persone a cui è stato
fatto il tampone </c:v>
                </c:pt>
              </c:strCache>
            </c:strRef>
          </c:tx>
          <c:spPr>
            <a:ln w="50800" cap="rnd">
              <a:solidFill>
                <a:srgbClr val="92D04F"/>
              </a:solidFill>
              <a:round/>
            </a:ln>
            <a:effectLst/>
          </c:spPr>
          <c:marker>
            <c:symbol val="none"/>
          </c:marker>
          <c:dLbls>
            <c:dLbl>
              <c:idx val="14"/>
              <c:layout>
                <c:manualLayout>
                  <c:x val="4.8721795130439068E-2"/>
                  <c:y val="-5.715454735867422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ED1-47CA-ACC6-605D373BF97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4000" b="0" i="0" u="none" strike="noStrike" kern="1200" baseline="0">
                    <a:solidFill>
                      <a:srgbClr val="92D04F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Tabelle1!$A$14:$A$28</c:f>
              <c:numCache>
                <c:formatCode>d\-mmm</c:formatCode>
                <c:ptCount val="15"/>
                <c:pt idx="0">
                  <c:v>43897</c:v>
                </c:pt>
                <c:pt idx="1">
                  <c:v>43898</c:v>
                </c:pt>
                <c:pt idx="2">
                  <c:v>43899</c:v>
                </c:pt>
                <c:pt idx="3">
                  <c:v>43900</c:v>
                </c:pt>
                <c:pt idx="4">
                  <c:v>43901</c:v>
                </c:pt>
                <c:pt idx="5">
                  <c:v>43902</c:v>
                </c:pt>
                <c:pt idx="6">
                  <c:v>43903</c:v>
                </c:pt>
                <c:pt idx="7">
                  <c:v>43904</c:v>
                </c:pt>
                <c:pt idx="8">
                  <c:v>43905</c:v>
                </c:pt>
                <c:pt idx="9">
                  <c:v>43906</c:v>
                </c:pt>
                <c:pt idx="10">
                  <c:v>43907</c:v>
                </c:pt>
                <c:pt idx="11">
                  <c:v>43908</c:v>
                </c:pt>
                <c:pt idx="12">
                  <c:v>43909</c:v>
                </c:pt>
                <c:pt idx="13">
                  <c:v>43910</c:v>
                </c:pt>
                <c:pt idx="14">
                  <c:v>43911</c:v>
                </c:pt>
              </c:numCache>
            </c:numRef>
          </c:cat>
          <c:val>
            <c:numRef>
              <c:f>Tabelle1!$B$14:$B$28</c:f>
              <c:numCache>
                <c:formatCode>General</c:formatCode>
                <c:ptCount val="15"/>
                <c:pt idx="0">
                  <c:v>51</c:v>
                </c:pt>
                <c:pt idx="1">
                  <c:v>173</c:v>
                </c:pt>
                <c:pt idx="2">
                  <c:v>173</c:v>
                </c:pt>
                <c:pt idx="3">
                  <c:v>173</c:v>
                </c:pt>
                <c:pt idx="4">
                  <c:v>500</c:v>
                </c:pt>
                <c:pt idx="5">
                  <c:v>500</c:v>
                </c:pt>
                <c:pt idx="6">
                  <c:v>600</c:v>
                </c:pt>
                <c:pt idx="7">
                  <c:v>600</c:v>
                </c:pt>
                <c:pt idx="8">
                  <c:v>1087</c:v>
                </c:pt>
                <c:pt idx="9">
                  <c:v>1249</c:v>
                </c:pt>
                <c:pt idx="10">
                  <c:v>1524</c:v>
                </c:pt>
                <c:pt idx="11">
                  <c:v>1995</c:v>
                </c:pt>
                <c:pt idx="12">
                  <c:v>2504</c:v>
                </c:pt>
                <c:pt idx="13">
                  <c:v>3094</c:v>
                </c:pt>
                <c:pt idx="14">
                  <c:v>3501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B52-4DB2-B15B-F38B90668E13}"/>
            </c:ext>
          </c:extLst>
        </c:ser>
        <c:ser>
          <c:idx val="1"/>
          <c:order val="1"/>
          <c:tx>
            <c:strRef>
              <c:f>Tabelle1!$C$1</c:f>
              <c:strCache>
                <c:ptCount val="1"/>
                <c:pt idx="0">
                  <c:v> Personen in häuslicher Isolation - 
Persone in quarantena</c:v>
                </c:pt>
              </c:strCache>
            </c:strRef>
          </c:tx>
          <c:spPr>
            <a:ln w="50800" cap="rnd">
              <a:solidFill>
                <a:srgbClr val="FFC000"/>
              </a:solidFill>
              <a:round/>
            </a:ln>
            <a:effectLst/>
          </c:spPr>
          <c:marker>
            <c:symbol val="none"/>
          </c:marker>
          <c:dLbls>
            <c:dLbl>
              <c:idx val="14"/>
              <c:layout>
                <c:manualLayout>
                  <c:x val="5.0840134049153968E-2"/>
                  <c:y val="-5.71545473586742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3ED1-47CA-ACC6-605D373BF97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4000" b="0" i="0" u="none" strike="noStrike" kern="1200" baseline="0">
                    <a:solidFill>
                      <a:srgbClr val="FFC000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Tabelle1!$A$14:$A$28</c:f>
              <c:numCache>
                <c:formatCode>d\-mmm</c:formatCode>
                <c:ptCount val="15"/>
                <c:pt idx="0">
                  <c:v>43897</c:v>
                </c:pt>
                <c:pt idx="1">
                  <c:v>43898</c:v>
                </c:pt>
                <c:pt idx="2">
                  <c:v>43899</c:v>
                </c:pt>
                <c:pt idx="3">
                  <c:v>43900</c:v>
                </c:pt>
                <c:pt idx="4">
                  <c:v>43901</c:v>
                </c:pt>
                <c:pt idx="5">
                  <c:v>43902</c:v>
                </c:pt>
                <c:pt idx="6">
                  <c:v>43903</c:v>
                </c:pt>
                <c:pt idx="7">
                  <c:v>43904</c:v>
                </c:pt>
                <c:pt idx="8">
                  <c:v>43905</c:v>
                </c:pt>
                <c:pt idx="9">
                  <c:v>43906</c:v>
                </c:pt>
                <c:pt idx="10">
                  <c:v>43907</c:v>
                </c:pt>
                <c:pt idx="11">
                  <c:v>43908</c:v>
                </c:pt>
                <c:pt idx="12">
                  <c:v>43909</c:v>
                </c:pt>
                <c:pt idx="13">
                  <c:v>43910</c:v>
                </c:pt>
                <c:pt idx="14">
                  <c:v>43911</c:v>
                </c:pt>
              </c:numCache>
            </c:numRef>
          </c:cat>
          <c:val>
            <c:numRef>
              <c:f>Tabelle1!$C$14:$C$28</c:f>
              <c:numCache>
                <c:formatCode>General</c:formatCode>
                <c:ptCount val="15"/>
                <c:pt idx="0">
                  <c:v>203</c:v>
                </c:pt>
                <c:pt idx="1">
                  <c:v>257</c:v>
                </c:pt>
                <c:pt idx="2">
                  <c:v>257</c:v>
                </c:pt>
                <c:pt idx="3">
                  <c:v>300</c:v>
                </c:pt>
                <c:pt idx="4">
                  <c:v>350</c:v>
                </c:pt>
                <c:pt idx="5">
                  <c:v>572</c:v>
                </c:pt>
                <c:pt idx="6">
                  <c:v>700</c:v>
                </c:pt>
                <c:pt idx="7">
                  <c:v>710</c:v>
                </c:pt>
                <c:pt idx="8">
                  <c:v>799</c:v>
                </c:pt>
                <c:pt idx="9">
                  <c:v>990</c:v>
                </c:pt>
                <c:pt idx="10">
                  <c:v>1143</c:v>
                </c:pt>
                <c:pt idx="11">
                  <c:v>1499</c:v>
                </c:pt>
                <c:pt idx="12">
                  <c:v>1724</c:v>
                </c:pt>
                <c:pt idx="13">
                  <c:v>1855</c:v>
                </c:pt>
                <c:pt idx="14">
                  <c:v>2011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B52-4DB2-B15B-F38B90668E13}"/>
            </c:ext>
          </c:extLst>
        </c:ser>
        <c:ser>
          <c:idx val="2"/>
          <c:order val="2"/>
          <c:tx>
            <c:strRef>
              <c:f>Tabelle1!$D$1</c:f>
              <c:strCache>
                <c:ptCount val="1"/>
                <c:pt idx="0">
                  <c:v> Coronainfizierte - 
Persone infette</c:v>
                </c:pt>
              </c:strCache>
            </c:strRef>
          </c:tx>
          <c:spPr>
            <a:ln w="50800" cap="rnd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dLbls>
            <c:dLbl>
              <c:idx val="14"/>
              <c:layout>
                <c:manualLayout>
                  <c:x val="7.2023523236301457E-2"/>
                  <c:y val="-9.04946999845676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ED1-47CA-ACC6-605D373BF97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4000" b="0" i="0" u="none" strike="noStrike" kern="1200" baseline="0">
                    <a:solidFill>
                      <a:srgbClr val="C00000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Tabelle1!$A$14:$A$28</c:f>
              <c:numCache>
                <c:formatCode>d\-mmm</c:formatCode>
                <c:ptCount val="15"/>
                <c:pt idx="0">
                  <c:v>43897</c:v>
                </c:pt>
                <c:pt idx="1">
                  <c:v>43898</c:v>
                </c:pt>
                <c:pt idx="2">
                  <c:v>43899</c:v>
                </c:pt>
                <c:pt idx="3">
                  <c:v>43900</c:v>
                </c:pt>
                <c:pt idx="4">
                  <c:v>43901</c:v>
                </c:pt>
                <c:pt idx="5">
                  <c:v>43902</c:v>
                </c:pt>
                <c:pt idx="6">
                  <c:v>43903</c:v>
                </c:pt>
                <c:pt idx="7">
                  <c:v>43904</c:v>
                </c:pt>
                <c:pt idx="8">
                  <c:v>43905</c:v>
                </c:pt>
                <c:pt idx="9">
                  <c:v>43906</c:v>
                </c:pt>
                <c:pt idx="10">
                  <c:v>43907</c:v>
                </c:pt>
                <c:pt idx="11">
                  <c:v>43908</c:v>
                </c:pt>
                <c:pt idx="12">
                  <c:v>43909</c:v>
                </c:pt>
                <c:pt idx="13">
                  <c:v>43910</c:v>
                </c:pt>
                <c:pt idx="14">
                  <c:v>43911</c:v>
                </c:pt>
              </c:numCache>
            </c:numRef>
          </c:cat>
          <c:val>
            <c:numRef>
              <c:f>Tabelle1!$D$14:$D$28</c:f>
              <c:numCache>
                <c:formatCode>General</c:formatCode>
                <c:ptCount val="15"/>
                <c:pt idx="0">
                  <c:v>9</c:v>
                </c:pt>
                <c:pt idx="1">
                  <c:v>27</c:v>
                </c:pt>
                <c:pt idx="2">
                  <c:v>36</c:v>
                </c:pt>
                <c:pt idx="3">
                  <c:v>52</c:v>
                </c:pt>
                <c:pt idx="4">
                  <c:v>77</c:v>
                </c:pt>
                <c:pt idx="5">
                  <c:v>103</c:v>
                </c:pt>
                <c:pt idx="6">
                  <c:v>125</c:v>
                </c:pt>
                <c:pt idx="7">
                  <c:v>166</c:v>
                </c:pt>
                <c:pt idx="8">
                  <c:v>206</c:v>
                </c:pt>
                <c:pt idx="9">
                  <c:v>244</c:v>
                </c:pt>
                <c:pt idx="10">
                  <c:v>293</c:v>
                </c:pt>
                <c:pt idx="11">
                  <c:v>383</c:v>
                </c:pt>
                <c:pt idx="12">
                  <c:v>441</c:v>
                </c:pt>
                <c:pt idx="13">
                  <c:v>555</c:v>
                </c:pt>
                <c:pt idx="14">
                  <c:v>623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FB52-4DB2-B15B-F38B90668E13}"/>
            </c:ext>
          </c:extLst>
        </c:ser>
        <c:ser>
          <c:idx val="3"/>
          <c:order val="3"/>
          <c:tx>
            <c:strRef>
              <c:f>Tabelle1!$E$1</c:f>
              <c:strCache>
                <c:ptCount val="1"/>
                <c:pt idx="0">
                  <c:v> Todesfälle - 
Deceduti</c:v>
                </c:pt>
              </c:strCache>
            </c:strRef>
          </c:tx>
          <c:spPr>
            <a:ln w="50800" cap="rnd">
              <a:solidFill>
                <a:srgbClr val="004057"/>
              </a:solidFill>
              <a:round/>
            </a:ln>
            <a:effectLst/>
          </c:spPr>
          <c:marker>
            <c:symbol val="none"/>
          </c:marker>
          <c:dLbls>
            <c:dLbl>
              <c:idx val="14"/>
              <c:layout>
                <c:manualLayout>
                  <c:x val="9.4266081882806316E-2"/>
                  <c:y val="-3.81030315724495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3ED1-47CA-ACC6-605D373BF97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4000" b="0" i="0" u="none" strike="noStrike" kern="1200" baseline="0">
                    <a:solidFill>
                      <a:srgbClr val="004057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Tabelle1!$A$14:$A$28</c:f>
              <c:numCache>
                <c:formatCode>d\-mmm</c:formatCode>
                <c:ptCount val="15"/>
                <c:pt idx="0">
                  <c:v>43897</c:v>
                </c:pt>
                <c:pt idx="1">
                  <c:v>43898</c:v>
                </c:pt>
                <c:pt idx="2">
                  <c:v>43899</c:v>
                </c:pt>
                <c:pt idx="3">
                  <c:v>43900</c:v>
                </c:pt>
                <c:pt idx="4">
                  <c:v>43901</c:v>
                </c:pt>
                <c:pt idx="5">
                  <c:v>43902</c:v>
                </c:pt>
                <c:pt idx="6">
                  <c:v>43903</c:v>
                </c:pt>
                <c:pt idx="7">
                  <c:v>43904</c:v>
                </c:pt>
                <c:pt idx="8">
                  <c:v>43905</c:v>
                </c:pt>
                <c:pt idx="9">
                  <c:v>43906</c:v>
                </c:pt>
                <c:pt idx="10">
                  <c:v>43907</c:v>
                </c:pt>
                <c:pt idx="11">
                  <c:v>43908</c:v>
                </c:pt>
                <c:pt idx="12">
                  <c:v>43909</c:v>
                </c:pt>
                <c:pt idx="13">
                  <c:v>43910</c:v>
                </c:pt>
                <c:pt idx="14">
                  <c:v>43911</c:v>
                </c:pt>
              </c:numCache>
            </c:numRef>
          </c:cat>
          <c:val>
            <c:numRef>
              <c:f>Tabelle1!$E$14:$E$28</c:f>
              <c:numCache>
                <c:formatCode>General</c:formatCode>
                <c:ptCount val="15"/>
                <c:pt idx="5">
                  <c:v>2</c:v>
                </c:pt>
                <c:pt idx="6">
                  <c:v>3</c:v>
                </c:pt>
                <c:pt idx="7">
                  <c:v>5</c:v>
                </c:pt>
                <c:pt idx="8">
                  <c:v>6</c:v>
                </c:pt>
                <c:pt idx="9">
                  <c:v>6</c:v>
                </c:pt>
                <c:pt idx="10">
                  <c:v>10</c:v>
                </c:pt>
                <c:pt idx="11">
                  <c:v>14</c:v>
                </c:pt>
                <c:pt idx="12">
                  <c:v>16</c:v>
                </c:pt>
                <c:pt idx="13">
                  <c:v>20</c:v>
                </c:pt>
                <c:pt idx="14">
                  <c:v>24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3ED1-47CA-ACC6-605D373BF9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603999240"/>
        <c:axId val="603997928"/>
      </c:lineChart>
      <c:dateAx>
        <c:axId val="603999240"/>
        <c:scaling>
          <c:orientation val="minMax"/>
        </c:scaling>
        <c:delete val="0"/>
        <c:axPos val="b"/>
        <c:numFmt formatCode="d\-mmm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603997928"/>
        <c:crosses val="autoZero"/>
        <c:auto val="1"/>
        <c:lblOffset val="100"/>
        <c:baseTimeUnit val="days"/>
      </c:dateAx>
      <c:valAx>
        <c:axId val="6039979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ysDot"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6039992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12733301880726344"/>
          <c:y val="6.4542822688330156E-2"/>
          <c:w val="0.36642617959994583"/>
          <c:h val="0.54496035840851587"/>
        </c:manualLayout>
      </c:layout>
      <c:overlay val="0"/>
      <c:spPr>
        <a:solidFill>
          <a:schemeClr val="bg1"/>
        </a:solidFill>
        <a:ln>
          <a:solidFill>
            <a:schemeClr val="bg2">
              <a:lumMod val="90000"/>
            </a:schemeClr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6737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081846-2B90-884C-8F80-2EDE66E255FC}" type="datetimeFigureOut">
              <a:rPr lang="de-DE" smtClean="0"/>
              <a:t>21.03.2020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1243013"/>
            <a:ext cx="5961062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0879" y="4784070"/>
            <a:ext cx="5447030" cy="3914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6737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7002C3-16A1-8642-8319-2CB6CA6C7099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194737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002C3-16A1-8642-8319-2CB6CA6C7099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968449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Die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B2E047-1489-ED4D-AE57-114F2778957E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172478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Die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B2E047-1489-ED4D-AE57-114F2778957E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302135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002C3-16A1-8642-8319-2CB6CA6C7099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04296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id="{B382E42E-A557-D047-BDAC-F5DBA9323722}"/>
              </a:ext>
            </a:extLst>
          </p:cNvPr>
          <p:cNvSpPr/>
          <p:nvPr userDrawn="1"/>
        </p:nvSpPr>
        <p:spPr>
          <a:xfrm>
            <a:off x="0" y="424069"/>
            <a:ext cx="12212087" cy="643393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Rechteck 19">
            <a:extLst>
              <a:ext uri="{FF2B5EF4-FFF2-40B4-BE49-F238E27FC236}">
                <a16:creationId xmlns:a16="http://schemas.microsoft.com/office/drawing/2014/main" id="{DFF1D390-ECD2-A149-B33E-A0292CBE3604}"/>
              </a:ext>
            </a:extLst>
          </p:cNvPr>
          <p:cNvSpPr/>
          <p:nvPr userDrawn="1"/>
        </p:nvSpPr>
        <p:spPr>
          <a:xfrm>
            <a:off x="-80920" y="-101746"/>
            <a:ext cx="12311888" cy="2576846"/>
          </a:xfrm>
          <a:custGeom>
            <a:avLst/>
            <a:gdLst>
              <a:gd name="connsiteX0" fmla="*/ 0 w 12192000"/>
              <a:gd name="connsiteY0" fmla="*/ 0 h 1750142"/>
              <a:gd name="connsiteX1" fmla="*/ 12192000 w 12192000"/>
              <a:gd name="connsiteY1" fmla="*/ 0 h 1750142"/>
              <a:gd name="connsiteX2" fmla="*/ 12192000 w 12192000"/>
              <a:gd name="connsiteY2" fmla="*/ 1750142 h 1750142"/>
              <a:gd name="connsiteX3" fmla="*/ 0 w 12192000"/>
              <a:gd name="connsiteY3" fmla="*/ 1750142 h 1750142"/>
              <a:gd name="connsiteX4" fmla="*/ 0 w 12192000"/>
              <a:gd name="connsiteY4" fmla="*/ 0 h 1750142"/>
              <a:gd name="connsiteX0" fmla="*/ 0 w 12201832"/>
              <a:gd name="connsiteY0" fmla="*/ 0 h 1750142"/>
              <a:gd name="connsiteX1" fmla="*/ 12192000 w 12201832"/>
              <a:gd name="connsiteY1" fmla="*/ 0 h 1750142"/>
              <a:gd name="connsiteX2" fmla="*/ 12201832 w 12201832"/>
              <a:gd name="connsiteY2" fmla="*/ 1406013 h 1750142"/>
              <a:gd name="connsiteX3" fmla="*/ 0 w 12201832"/>
              <a:gd name="connsiteY3" fmla="*/ 1750142 h 1750142"/>
              <a:gd name="connsiteX4" fmla="*/ 0 w 12201832"/>
              <a:gd name="connsiteY4" fmla="*/ 0 h 1750142"/>
              <a:gd name="connsiteX0" fmla="*/ 0 w 12192436"/>
              <a:gd name="connsiteY0" fmla="*/ 0 h 1750142"/>
              <a:gd name="connsiteX1" fmla="*/ 12192000 w 12192436"/>
              <a:gd name="connsiteY1" fmla="*/ 0 h 1750142"/>
              <a:gd name="connsiteX2" fmla="*/ 12182199 w 12192436"/>
              <a:gd name="connsiteY2" fmla="*/ 1579485 h 1750142"/>
              <a:gd name="connsiteX3" fmla="*/ 0 w 12192436"/>
              <a:gd name="connsiteY3" fmla="*/ 1750142 h 1750142"/>
              <a:gd name="connsiteX4" fmla="*/ 0 w 12192436"/>
              <a:gd name="connsiteY4" fmla="*/ 0 h 1750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436" h="1750142">
                <a:moveTo>
                  <a:pt x="0" y="0"/>
                </a:moveTo>
                <a:lnTo>
                  <a:pt x="12192000" y="0"/>
                </a:lnTo>
                <a:cubicBezTo>
                  <a:pt x="12195277" y="468671"/>
                  <a:pt x="12178922" y="1110814"/>
                  <a:pt x="12182199" y="1579485"/>
                </a:cubicBezTo>
                <a:lnTo>
                  <a:pt x="0" y="1750142"/>
                </a:lnTo>
                <a:lnTo>
                  <a:pt x="0" y="0"/>
                </a:lnTo>
                <a:close/>
              </a:path>
            </a:pathLst>
          </a:custGeom>
          <a:solidFill>
            <a:srgbClr val="0040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/>
          </a:p>
        </p:txBody>
      </p:sp>
      <p:sp>
        <p:nvSpPr>
          <p:cNvPr id="9" name="Rechteck 19">
            <a:extLst>
              <a:ext uri="{FF2B5EF4-FFF2-40B4-BE49-F238E27FC236}">
                <a16:creationId xmlns:a16="http://schemas.microsoft.com/office/drawing/2014/main" id="{A8926467-1ACB-3D4F-800C-C1777BFA5D8D}"/>
              </a:ext>
            </a:extLst>
          </p:cNvPr>
          <p:cNvSpPr/>
          <p:nvPr userDrawn="1"/>
        </p:nvSpPr>
        <p:spPr>
          <a:xfrm>
            <a:off x="-80920" y="892613"/>
            <a:ext cx="12396998" cy="1585760"/>
          </a:xfrm>
          <a:custGeom>
            <a:avLst/>
            <a:gdLst>
              <a:gd name="connsiteX0" fmla="*/ 0 w 12192000"/>
              <a:gd name="connsiteY0" fmla="*/ 0 h 1750142"/>
              <a:gd name="connsiteX1" fmla="*/ 12192000 w 12192000"/>
              <a:gd name="connsiteY1" fmla="*/ 0 h 1750142"/>
              <a:gd name="connsiteX2" fmla="*/ 12192000 w 12192000"/>
              <a:gd name="connsiteY2" fmla="*/ 1750142 h 1750142"/>
              <a:gd name="connsiteX3" fmla="*/ 0 w 12192000"/>
              <a:gd name="connsiteY3" fmla="*/ 1750142 h 1750142"/>
              <a:gd name="connsiteX4" fmla="*/ 0 w 12192000"/>
              <a:gd name="connsiteY4" fmla="*/ 0 h 1750142"/>
              <a:gd name="connsiteX0" fmla="*/ 0 w 12201832"/>
              <a:gd name="connsiteY0" fmla="*/ 0 h 1750142"/>
              <a:gd name="connsiteX1" fmla="*/ 12192000 w 12201832"/>
              <a:gd name="connsiteY1" fmla="*/ 0 h 1750142"/>
              <a:gd name="connsiteX2" fmla="*/ 12201832 w 12201832"/>
              <a:gd name="connsiteY2" fmla="*/ 1406013 h 1750142"/>
              <a:gd name="connsiteX3" fmla="*/ 0 w 12201832"/>
              <a:gd name="connsiteY3" fmla="*/ 1750142 h 1750142"/>
              <a:gd name="connsiteX4" fmla="*/ 0 w 12201832"/>
              <a:gd name="connsiteY4" fmla="*/ 0 h 1750142"/>
              <a:gd name="connsiteX0" fmla="*/ 0 w 12192436"/>
              <a:gd name="connsiteY0" fmla="*/ 0 h 1750142"/>
              <a:gd name="connsiteX1" fmla="*/ 12192000 w 12192436"/>
              <a:gd name="connsiteY1" fmla="*/ 0 h 1750142"/>
              <a:gd name="connsiteX2" fmla="*/ 12182199 w 12192436"/>
              <a:gd name="connsiteY2" fmla="*/ 1579485 h 1750142"/>
              <a:gd name="connsiteX3" fmla="*/ 0 w 12192436"/>
              <a:gd name="connsiteY3" fmla="*/ 1750142 h 1750142"/>
              <a:gd name="connsiteX4" fmla="*/ 0 w 12192436"/>
              <a:gd name="connsiteY4" fmla="*/ 0 h 1750142"/>
              <a:gd name="connsiteX0" fmla="*/ 0 w 12192121"/>
              <a:gd name="connsiteY0" fmla="*/ 0 h 1750142"/>
              <a:gd name="connsiteX1" fmla="*/ 12192000 w 12192121"/>
              <a:gd name="connsiteY1" fmla="*/ 0 h 1750142"/>
              <a:gd name="connsiteX2" fmla="*/ 12134271 w 12192121"/>
              <a:gd name="connsiteY2" fmla="*/ 1306642 h 1750142"/>
              <a:gd name="connsiteX3" fmla="*/ 0 w 12192121"/>
              <a:gd name="connsiteY3" fmla="*/ 1750142 h 1750142"/>
              <a:gd name="connsiteX4" fmla="*/ 0 w 12192121"/>
              <a:gd name="connsiteY4" fmla="*/ 0 h 1750142"/>
              <a:gd name="connsiteX0" fmla="*/ 0 w 12192436"/>
              <a:gd name="connsiteY0" fmla="*/ 0 h 1750142"/>
              <a:gd name="connsiteX1" fmla="*/ 12192000 w 12192436"/>
              <a:gd name="connsiteY1" fmla="*/ 0 h 1750142"/>
              <a:gd name="connsiteX2" fmla="*/ 12182199 w 12192436"/>
              <a:gd name="connsiteY2" fmla="*/ 1524918 h 1750142"/>
              <a:gd name="connsiteX3" fmla="*/ 0 w 12192436"/>
              <a:gd name="connsiteY3" fmla="*/ 1750142 h 1750142"/>
              <a:gd name="connsiteX4" fmla="*/ 0 w 12192436"/>
              <a:gd name="connsiteY4" fmla="*/ 0 h 1750142"/>
              <a:gd name="connsiteX0" fmla="*/ 0 w 12192436"/>
              <a:gd name="connsiteY0" fmla="*/ 0 h 1770357"/>
              <a:gd name="connsiteX1" fmla="*/ 12192000 w 12192436"/>
              <a:gd name="connsiteY1" fmla="*/ 0 h 1770357"/>
              <a:gd name="connsiteX2" fmla="*/ 12182199 w 12192436"/>
              <a:gd name="connsiteY2" fmla="*/ 1524918 h 1770357"/>
              <a:gd name="connsiteX3" fmla="*/ 15976 w 12192436"/>
              <a:gd name="connsiteY3" fmla="*/ 1770357 h 1770357"/>
              <a:gd name="connsiteX4" fmla="*/ 0 w 12192436"/>
              <a:gd name="connsiteY4" fmla="*/ 0 h 1770357"/>
              <a:gd name="connsiteX0" fmla="*/ 0 w 12192436"/>
              <a:gd name="connsiteY0" fmla="*/ 0 h 1752826"/>
              <a:gd name="connsiteX1" fmla="*/ 12192000 w 12192436"/>
              <a:gd name="connsiteY1" fmla="*/ 0 h 1752826"/>
              <a:gd name="connsiteX2" fmla="*/ 12182199 w 12192436"/>
              <a:gd name="connsiteY2" fmla="*/ 1524918 h 1752826"/>
              <a:gd name="connsiteX3" fmla="*/ 35056 w 12192436"/>
              <a:gd name="connsiteY3" fmla="*/ 1752826 h 1752826"/>
              <a:gd name="connsiteX4" fmla="*/ 0 w 12192436"/>
              <a:gd name="connsiteY4" fmla="*/ 0 h 1752826"/>
              <a:gd name="connsiteX0" fmla="*/ 0 w 12192436"/>
              <a:gd name="connsiteY0" fmla="*/ 0 h 1744060"/>
              <a:gd name="connsiteX1" fmla="*/ 12192000 w 12192436"/>
              <a:gd name="connsiteY1" fmla="*/ 0 h 1744060"/>
              <a:gd name="connsiteX2" fmla="*/ 12182199 w 12192436"/>
              <a:gd name="connsiteY2" fmla="*/ 1524918 h 1744060"/>
              <a:gd name="connsiteX3" fmla="*/ 35056 w 12192436"/>
              <a:gd name="connsiteY3" fmla="*/ 1744060 h 1744060"/>
              <a:gd name="connsiteX4" fmla="*/ 0 w 12192436"/>
              <a:gd name="connsiteY4" fmla="*/ 0 h 1744060"/>
              <a:gd name="connsiteX0" fmla="*/ 0 w 12192436"/>
              <a:gd name="connsiteY0" fmla="*/ 0 h 1735294"/>
              <a:gd name="connsiteX1" fmla="*/ 12192000 w 12192436"/>
              <a:gd name="connsiteY1" fmla="*/ 0 h 1735294"/>
              <a:gd name="connsiteX2" fmla="*/ 12182199 w 12192436"/>
              <a:gd name="connsiteY2" fmla="*/ 1524918 h 1735294"/>
              <a:gd name="connsiteX3" fmla="*/ 25516 w 12192436"/>
              <a:gd name="connsiteY3" fmla="*/ 1735294 h 1735294"/>
              <a:gd name="connsiteX4" fmla="*/ 0 w 12192436"/>
              <a:gd name="connsiteY4" fmla="*/ 0 h 1735294"/>
              <a:gd name="connsiteX0" fmla="*/ 0 w 12192436"/>
              <a:gd name="connsiteY0" fmla="*/ 0 h 1744060"/>
              <a:gd name="connsiteX1" fmla="*/ 12192000 w 12192436"/>
              <a:gd name="connsiteY1" fmla="*/ 0 h 1744060"/>
              <a:gd name="connsiteX2" fmla="*/ 12182199 w 12192436"/>
              <a:gd name="connsiteY2" fmla="*/ 1524918 h 1744060"/>
              <a:gd name="connsiteX3" fmla="*/ 44596 w 12192436"/>
              <a:gd name="connsiteY3" fmla="*/ 1744060 h 1744060"/>
              <a:gd name="connsiteX4" fmla="*/ 0 w 12192436"/>
              <a:gd name="connsiteY4" fmla="*/ 0 h 1744060"/>
              <a:gd name="connsiteX0" fmla="*/ 0 w 12192121"/>
              <a:gd name="connsiteY0" fmla="*/ 0 h 1744060"/>
              <a:gd name="connsiteX1" fmla="*/ 12192000 w 12192121"/>
              <a:gd name="connsiteY1" fmla="*/ 0 h 1744060"/>
              <a:gd name="connsiteX2" fmla="*/ 12134501 w 12192121"/>
              <a:gd name="connsiteY2" fmla="*/ 1384667 h 1744060"/>
              <a:gd name="connsiteX3" fmla="*/ 44596 w 12192121"/>
              <a:gd name="connsiteY3" fmla="*/ 1744060 h 1744060"/>
              <a:gd name="connsiteX4" fmla="*/ 0 w 12192121"/>
              <a:gd name="connsiteY4" fmla="*/ 0 h 1744060"/>
              <a:gd name="connsiteX0" fmla="*/ 0 w 12201279"/>
              <a:gd name="connsiteY0" fmla="*/ 0 h 1744060"/>
              <a:gd name="connsiteX1" fmla="*/ 12192000 w 12201279"/>
              <a:gd name="connsiteY1" fmla="*/ 0 h 1744060"/>
              <a:gd name="connsiteX2" fmla="*/ 12201279 w 12201279"/>
              <a:gd name="connsiteY2" fmla="*/ 1498621 h 1744060"/>
              <a:gd name="connsiteX3" fmla="*/ 44596 w 12201279"/>
              <a:gd name="connsiteY3" fmla="*/ 1744060 h 1744060"/>
              <a:gd name="connsiteX4" fmla="*/ 0 w 12201279"/>
              <a:gd name="connsiteY4" fmla="*/ 0 h 1744060"/>
              <a:gd name="connsiteX0" fmla="*/ 0 w 12201279"/>
              <a:gd name="connsiteY0" fmla="*/ 0 h 1744060"/>
              <a:gd name="connsiteX1" fmla="*/ 12192000 w 12201279"/>
              <a:gd name="connsiteY1" fmla="*/ 0 h 1744060"/>
              <a:gd name="connsiteX2" fmla="*/ 12201279 w 12201279"/>
              <a:gd name="connsiteY2" fmla="*/ 1498621 h 1744060"/>
              <a:gd name="connsiteX3" fmla="*/ 44596 w 12201279"/>
              <a:gd name="connsiteY3" fmla="*/ 1744060 h 1744060"/>
              <a:gd name="connsiteX4" fmla="*/ 0 w 12201279"/>
              <a:gd name="connsiteY4" fmla="*/ 0 h 1744060"/>
              <a:gd name="connsiteX0" fmla="*/ 0 w 12201279"/>
              <a:gd name="connsiteY0" fmla="*/ 0 h 1630106"/>
              <a:gd name="connsiteX1" fmla="*/ 12192000 w 12201279"/>
              <a:gd name="connsiteY1" fmla="*/ 0 h 1630106"/>
              <a:gd name="connsiteX2" fmla="*/ 12201279 w 12201279"/>
              <a:gd name="connsiteY2" fmla="*/ 1498621 h 1630106"/>
              <a:gd name="connsiteX3" fmla="*/ 35056 w 12201279"/>
              <a:gd name="connsiteY3" fmla="*/ 1630106 h 1630106"/>
              <a:gd name="connsiteX4" fmla="*/ 0 w 12201279"/>
              <a:gd name="connsiteY4" fmla="*/ 0 h 1630106"/>
              <a:gd name="connsiteX0" fmla="*/ 0 w 12201279"/>
              <a:gd name="connsiteY0" fmla="*/ 0 h 1717763"/>
              <a:gd name="connsiteX1" fmla="*/ 12192000 w 12201279"/>
              <a:gd name="connsiteY1" fmla="*/ 0 h 1717763"/>
              <a:gd name="connsiteX2" fmla="*/ 12201279 w 12201279"/>
              <a:gd name="connsiteY2" fmla="*/ 1498621 h 1717763"/>
              <a:gd name="connsiteX3" fmla="*/ 15977 w 12201279"/>
              <a:gd name="connsiteY3" fmla="*/ 1717763 h 1717763"/>
              <a:gd name="connsiteX4" fmla="*/ 0 w 12201279"/>
              <a:gd name="connsiteY4" fmla="*/ 0 h 1717763"/>
              <a:gd name="connsiteX0" fmla="*/ 0 w 12192436"/>
              <a:gd name="connsiteY0" fmla="*/ 0 h 1717763"/>
              <a:gd name="connsiteX1" fmla="*/ 12192000 w 12192436"/>
              <a:gd name="connsiteY1" fmla="*/ 0 h 1717763"/>
              <a:gd name="connsiteX2" fmla="*/ 12182200 w 12192436"/>
              <a:gd name="connsiteY2" fmla="*/ 1498621 h 1717763"/>
              <a:gd name="connsiteX3" fmla="*/ 15977 w 12192436"/>
              <a:gd name="connsiteY3" fmla="*/ 1717763 h 1717763"/>
              <a:gd name="connsiteX4" fmla="*/ 0 w 12192436"/>
              <a:gd name="connsiteY4" fmla="*/ 0 h 1717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436" h="1717763">
                <a:moveTo>
                  <a:pt x="0" y="0"/>
                </a:moveTo>
                <a:lnTo>
                  <a:pt x="12192000" y="0"/>
                </a:lnTo>
                <a:cubicBezTo>
                  <a:pt x="12195277" y="468671"/>
                  <a:pt x="12178923" y="1029950"/>
                  <a:pt x="12182200" y="1498621"/>
                </a:cubicBezTo>
                <a:lnTo>
                  <a:pt x="15977" y="171776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 dirty="0"/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4A9F66C8-61BC-6543-8A31-9852C8382C62}"/>
              </a:ext>
            </a:extLst>
          </p:cNvPr>
          <p:cNvSpPr txBox="1">
            <a:spLocks/>
          </p:cNvSpPr>
          <p:nvPr userDrawn="1"/>
        </p:nvSpPr>
        <p:spPr>
          <a:xfrm>
            <a:off x="18881" y="321166"/>
            <a:ext cx="12193205" cy="508827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de-DE" sz="2500" cap="all" dirty="0">
                <a:solidFill>
                  <a:schemeClr val="tx2"/>
                </a:solidFill>
                <a:latin typeface="+mj-lt"/>
                <a:cs typeface="Arial Black" panose="020B0604020202020204" pitchFamily="34" charset="0"/>
              </a:rPr>
              <a:t>Corona-Vorsorge.</a:t>
            </a:r>
            <a:r>
              <a:rPr lang="de-DE" sz="2500" cap="all" dirty="0">
                <a:solidFill>
                  <a:schemeClr val="bg1"/>
                </a:solidFill>
                <a:latin typeface="+mj-lt"/>
                <a:cs typeface="Arial Black" panose="020B0604020202020204" pitchFamily="34" charset="0"/>
              </a:rPr>
              <a:t> PREVENZIONE DA CORONAVIRUS.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9FABD35E-C90F-1542-A2A8-AE325D0C7F1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5029" y="-255177"/>
            <a:ext cx="395636" cy="1087998"/>
          </a:xfrm>
          <a:prstGeom prst="rect">
            <a:avLst/>
          </a:prstGeom>
        </p:spPr>
      </p:pic>
      <p:sp>
        <p:nvSpPr>
          <p:cNvPr id="14" name="Inhaltsplatzhalter 2">
            <a:extLst>
              <a:ext uri="{FF2B5EF4-FFF2-40B4-BE49-F238E27FC236}">
                <a16:creationId xmlns:a16="http://schemas.microsoft.com/office/drawing/2014/main" id="{01F4956C-C204-104A-BCAD-A7F4786A4C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23064" y="2578003"/>
            <a:ext cx="5181600" cy="4351338"/>
          </a:xfrm>
        </p:spPr>
        <p:txBody>
          <a:bodyPr/>
          <a:lstStyle>
            <a:lvl1pPr>
              <a:buClr>
                <a:schemeClr val="accent1"/>
              </a:buClr>
              <a:buSzPct val="130000"/>
              <a:defRPr>
                <a:solidFill>
                  <a:schemeClr val="bg1"/>
                </a:solidFill>
              </a:defRPr>
            </a:lvl1pPr>
            <a:lvl2pPr>
              <a:buClr>
                <a:schemeClr val="accent1"/>
              </a:buClr>
              <a:buSzPct val="130000"/>
              <a:defRPr>
                <a:solidFill>
                  <a:schemeClr val="bg1"/>
                </a:solidFill>
              </a:defRPr>
            </a:lvl2pPr>
            <a:lvl3pPr>
              <a:buClr>
                <a:schemeClr val="accent1"/>
              </a:buClr>
              <a:buSzPct val="130000"/>
              <a:defRPr>
                <a:solidFill>
                  <a:schemeClr val="bg1"/>
                </a:solidFill>
              </a:defRPr>
            </a:lvl3pPr>
            <a:lvl4pPr>
              <a:buClr>
                <a:schemeClr val="accent1"/>
              </a:buClr>
              <a:buSzPct val="130000"/>
              <a:defRPr>
                <a:solidFill>
                  <a:schemeClr val="bg1"/>
                </a:solidFill>
              </a:defRPr>
            </a:lvl4pPr>
            <a:lvl5pPr>
              <a:buClr>
                <a:schemeClr val="accent1"/>
              </a:buClr>
              <a:buSzPct val="130000"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noProof="0" dirty="0"/>
              <a:t>Mastertextformat bearbeiten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  <a:p>
            <a:pPr lvl="4"/>
            <a:r>
              <a:rPr lang="de-DE" noProof="0" dirty="0"/>
              <a:t>Fünfte Ebene</a:t>
            </a:r>
            <a:endParaRPr lang="en-GB" noProof="0" dirty="0"/>
          </a:p>
        </p:txBody>
      </p:sp>
      <p:sp>
        <p:nvSpPr>
          <p:cNvPr id="15" name="Inhaltsplatzhalter 3">
            <a:extLst>
              <a:ext uri="{FF2B5EF4-FFF2-40B4-BE49-F238E27FC236}">
                <a16:creationId xmlns:a16="http://schemas.microsoft.com/office/drawing/2014/main" id="{FFA2383B-D0A3-0244-91D6-B5CCBCC42E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08845" y="2578003"/>
            <a:ext cx="5181600" cy="4351338"/>
          </a:xfrm>
        </p:spPr>
        <p:txBody>
          <a:bodyPr/>
          <a:lstStyle>
            <a:lvl1pPr>
              <a:buClr>
                <a:schemeClr val="accent1"/>
              </a:buClr>
              <a:buSzPct val="130000"/>
              <a:defRPr>
                <a:solidFill>
                  <a:schemeClr val="bg1"/>
                </a:solidFill>
              </a:defRPr>
            </a:lvl1pPr>
            <a:lvl2pPr>
              <a:buClr>
                <a:schemeClr val="accent1"/>
              </a:buClr>
              <a:buSzPct val="130000"/>
              <a:defRPr>
                <a:solidFill>
                  <a:schemeClr val="bg1"/>
                </a:solidFill>
              </a:defRPr>
            </a:lvl2pPr>
            <a:lvl3pPr>
              <a:buClr>
                <a:schemeClr val="accent1"/>
              </a:buClr>
              <a:buSzPct val="130000"/>
              <a:defRPr>
                <a:solidFill>
                  <a:schemeClr val="bg1"/>
                </a:solidFill>
              </a:defRPr>
            </a:lvl3pPr>
            <a:lvl4pPr>
              <a:buClr>
                <a:schemeClr val="accent1"/>
              </a:buClr>
              <a:buSzPct val="130000"/>
              <a:defRPr>
                <a:solidFill>
                  <a:schemeClr val="bg1"/>
                </a:solidFill>
              </a:defRPr>
            </a:lvl4pPr>
            <a:lvl5pPr>
              <a:buClr>
                <a:schemeClr val="accent1"/>
              </a:buClr>
              <a:buSzPct val="130000"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noProof="0" dirty="0"/>
              <a:t>Mastertextformat bearbeiten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  <a:p>
            <a:pPr lvl="4"/>
            <a:r>
              <a:rPr lang="de-DE" noProof="0" dirty="0"/>
              <a:t>Fünfte Ebene</a:t>
            </a:r>
            <a:endParaRPr lang="en-GB" noProof="0" dirty="0"/>
          </a:p>
        </p:txBody>
      </p:sp>
      <p:sp>
        <p:nvSpPr>
          <p:cNvPr id="12" name="Textplatzhalter 6">
            <a:extLst>
              <a:ext uri="{FF2B5EF4-FFF2-40B4-BE49-F238E27FC236}">
                <a16:creationId xmlns:a16="http://schemas.microsoft.com/office/drawing/2014/main" id="{7D61048C-4DF6-454A-A899-39583269E4F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88418" y="959679"/>
            <a:ext cx="11126548" cy="1428750"/>
          </a:xfrm>
        </p:spPr>
        <p:txBody>
          <a:bodyPr>
            <a:noAutofit/>
          </a:bodyPr>
          <a:lstStyle>
            <a:lvl1pPr marL="0" indent="0" algn="ctr">
              <a:buNone/>
              <a:defRPr lang="de-DE" sz="3500" b="1" kern="1200" cap="all" dirty="0">
                <a:solidFill>
                  <a:schemeClr val="bg1"/>
                </a:solidFill>
                <a:latin typeface="Arial Black" panose="020B0604020202020204" pitchFamily="34" charset="0"/>
                <a:ea typeface="+mj-ea"/>
                <a:cs typeface="Arial Black" panose="020B0604020202020204" pitchFamily="34" charset="0"/>
              </a:defRPr>
            </a:lvl1pPr>
          </a:lstStyle>
          <a:p>
            <a:r>
              <a:rPr lang="de-DE" dirty="0"/>
              <a:t>Mastertextformat</a:t>
            </a:r>
          </a:p>
        </p:txBody>
      </p:sp>
    </p:spTree>
    <p:extLst>
      <p:ext uri="{BB962C8B-B14F-4D97-AF65-F5344CB8AC3E}">
        <p14:creationId xmlns:p14="http://schemas.microsoft.com/office/powerpoint/2010/main" val="11357000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Inhaltsplatzhalter 2">
            <a:extLst>
              <a:ext uri="{FF2B5EF4-FFF2-40B4-BE49-F238E27FC236}">
                <a16:creationId xmlns:a16="http://schemas.microsoft.com/office/drawing/2014/main" id="{01F4956C-C204-104A-BCAD-A7F4786A4C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23064" y="2578003"/>
            <a:ext cx="5181600" cy="4351338"/>
          </a:xfrm>
        </p:spPr>
        <p:txBody>
          <a:bodyPr/>
          <a:lstStyle>
            <a:lvl1pPr>
              <a:buClr>
                <a:schemeClr val="accent1"/>
              </a:buClr>
              <a:buSzPct val="130000"/>
              <a:defRPr>
                <a:solidFill>
                  <a:schemeClr val="accent4"/>
                </a:solidFill>
              </a:defRPr>
            </a:lvl1pPr>
            <a:lvl2pPr>
              <a:buClr>
                <a:schemeClr val="accent1"/>
              </a:buClr>
              <a:buSzPct val="130000"/>
              <a:defRPr>
                <a:solidFill>
                  <a:schemeClr val="accent4"/>
                </a:solidFill>
              </a:defRPr>
            </a:lvl2pPr>
            <a:lvl3pPr>
              <a:buClr>
                <a:schemeClr val="accent1"/>
              </a:buClr>
              <a:buSzPct val="130000"/>
              <a:defRPr>
                <a:solidFill>
                  <a:schemeClr val="accent4"/>
                </a:solidFill>
              </a:defRPr>
            </a:lvl3pPr>
            <a:lvl4pPr>
              <a:buClr>
                <a:schemeClr val="accent1"/>
              </a:buClr>
              <a:buSzPct val="130000"/>
              <a:defRPr>
                <a:solidFill>
                  <a:schemeClr val="accent4"/>
                </a:solidFill>
              </a:defRPr>
            </a:lvl4pPr>
            <a:lvl5pPr>
              <a:buClr>
                <a:schemeClr val="accent1"/>
              </a:buClr>
              <a:buSzPct val="130000"/>
              <a:defRPr>
                <a:solidFill>
                  <a:schemeClr val="accent4"/>
                </a:solidFill>
              </a:defRPr>
            </a:lvl5pPr>
          </a:lstStyle>
          <a:p>
            <a:pPr lvl="0"/>
            <a:r>
              <a:rPr lang="de-DE" noProof="0" dirty="0"/>
              <a:t>Mastertextformat bearbeiten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  <a:p>
            <a:pPr lvl="4"/>
            <a:r>
              <a:rPr lang="de-DE" noProof="0" dirty="0"/>
              <a:t>Fünfte Ebene</a:t>
            </a:r>
            <a:endParaRPr lang="en-GB" noProof="0" dirty="0"/>
          </a:p>
        </p:txBody>
      </p:sp>
      <p:sp>
        <p:nvSpPr>
          <p:cNvPr id="15" name="Inhaltsplatzhalter 3">
            <a:extLst>
              <a:ext uri="{FF2B5EF4-FFF2-40B4-BE49-F238E27FC236}">
                <a16:creationId xmlns:a16="http://schemas.microsoft.com/office/drawing/2014/main" id="{FFA2383B-D0A3-0244-91D6-B5CCBCC42E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08845" y="2578003"/>
            <a:ext cx="5181600" cy="4351338"/>
          </a:xfrm>
        </p:spPr>
        <p:txBody>
          <a:bodyPr/>
          <a:lstStyle>
            <a:lvl1pPr>
              <a:buClr>
                <a:schemeClr val="accent1"/>
              </a:buClr>
              <a:buSzPct val="130000"/>
              <a:defRPr>
                <a:solidFill>
                  <a:schemeClr val="accent4"/>
                </a:solidFill>
              </a:defRPr>
            </a:lvl1pPr>
            <a:lvl2pPr>
              <a:buClr>
                <a:schemeClr val="accent1"/>
              </a:buClr>
              <a:buSzPct val="130000"/>
              <a:defRPr>
                <a:solidFill>
                  <a:schemeClr val="accent4"/>
                </a:solidFill>
              </a:defRPr>
            </a:lvl2pPr>
            <a:lvl3pPr>
              <a:buClr>
                <a:schemeClr val="accent1"/>
              </a:buClr>
              <a:buSzPct val="130000"/>
              <a:defRPr>
                <a:solidFill>
                  <a:schemeClr val="accent4"/>
                </a:solidFill>
              </a:defRPr>
            </a:lvl3pPr>
            <a:lvl4pPr>
              <a:buClr>
                <a:schemeClr val="accent1"/>
              </a:buClr>
              <a:buSzPct val="130000"/>
              <a:defRPr>
                <a:solidFill>
                  <a:schemeClr val="accent4"/>
                </a:solidFill>
              </a:defRPr>
            </a:lvl4pPr>
            <a:lvl5pPr>
              <a:buClr>
                <a:schemeClr val="accent1"/>
              </a:buClr>
              <a:buSzPct val="130000"/>
              <a:defRPr>
                <a:solidFill>
                  <a:schemeClr val="accent4"/>
                </a:solidFill>
              </a:defRPr>
            </a:lvl5pPr>
          </a:lstStyle>
          <a:p>
            <a:pPr lvl="0"/>
            <a:r>
              <a:rPr lang="de-DE" noProof="0" dirty="0"/>
              <a:t>Mastertextformat bearbeiten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  <a:p>
            <a:pPr lvl="4"/>
            <a:r>
              <a:rPr lang="de-DE" noProof="0" dirty="0"/>
              <a:t>Fünfte Ebene</a:t>
            </a:r>
            <a:endParaRPr lang="en-GB" noProof="0" dirty="0"/>
          </a:p>
        </p:txBody>
      </p:sp>
      <p:sp>
        <p:nvSpPr>
          <p:cNvPr id="22" name="Rechteck 19">
            <a:extLst>
              <a:ext uri="{FF2B5EF4-FFF2-40B4-BE49-F238E27FC236}">
                <a16:creationId xmlns:a16="http://schemas.microsoft.com/office/drawing/2014/main" id="{9B1E9546-78AA-5B4A-A51C-DF2CA49DA72D}"/>
              </a:ext>
            </a:extLst>
          </p:cNvPr>
          <p:cNvSpPr/>
          <p:nvPr userDrawn="1"/>
        </p:nvSpPr>
        <p:spPr>
          <a:xfrm>
            <a:off x="-80920" y="-101746"/>
            <a:ext cx="12311888" cy="2576846"/>
          </a:xfrm>
          <a:custGeom>
            <a:avLst/>
            <a:gdLst>
              <a:gd name="connsiteX0" fmla="*/ 0 w 12192000"/>
              <a:gd name="connsiteY0" fmla="*/ 0 h 1750142"/>
              <a:gd name="connsiteX1" fmla="*/ 12192000 w 12192000"/>
              <a:gd name="connsiteY1" fmla="*/ 0 h 1750142"/>
              <a:gd name="connsiteX2" fmla="*/ 12192000 w 12192000"/>
              <a:gd name="connsiteY2" fmla="*/ 1750142 h 1750142"/>
              <a:gd name="connsiteX3" fmla="*/ 0 w 12192000"/>
              <a:gd name="connsiteY3" fmla="*/ 1750142 h 1750142"/>
              <a:gd name="connsiteX4" fmla="*/ 0 w 12192000"/>
              <a:gd name="connsiteY4" fmla="*/ 0 h 1750142"/>
              <a:gd name="connsiteX0" fmla="*/ 0 w 12201832"/>
              <a:gd name="connsiteY0" fmla="*/ 0 h 1750142"/>
              <a:gd name="connsiteX1" fmla="*/ 12192000 w 12201832"/>
              <a:gd name="connsiteY1" fmla="*/ 0 h 1750142"/>
              <a:gd name="connsiteX2" fmla="*/ 12201832 w 12201832"/>
              <a:gd name="connsiteY2" fmla="*/ 1406013 h 1750142"/>
              <a:gd name="connsiteX3" fmla="*/ 0 w 12201832"/>
              <a:gd name="connsiteY3" fmla="*/ 1750142 h 1750142"/>
              <a:gd name="connsiteX4" fmla="*/ 0 w 12201832"/>
              <a:gd name="connsiteY4" fmla="*/ 0 h 1750142"/>
              <a:gd name="connsiteX0" fmla="*/ 0 w 12192436"/>
              <a:gd name="connsiteY0" fmla="*/ 0 h 1750142"/>
              <a:gd name="connsiteX1" fmla="*/ 12192000 w 12192436"/>
              <a:gd name="connsiteY1" fmla="*/ 0 h 1750142"/>
              <a:gd name="connsiteX2" fmla="*/ 12182199 w 12192436"/>
              <a:gd name="connsiteY2" fmla="*/ 1579485 h 1750142"/>
              <a:gd name="connsiteX3" fmla="*/ 0 w 12192436"/>
              <a:gd name="connsiteY3" fmla="*/ 1750142 h 1750142"/>
              <a:gd name="connsiteX4" fmla="*/ 0 w 12192436"/>
              <a:gd name="connsiteY4" fmla="*/ 0 h 1750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436" h="1750142">
                <a:moveTo>
                  <a:pt x="0" y="0"/>
                </a:moveTo>
                <a:lnTo>
                  <a:pt x="12192000" y="0"/>
                </a:lnTo>
                <a:cubicBezTo>
                  <a:pt x="12195277" y="468671"/>
                  <a:pt x="12178922" y="1110814"/>
                  <a:pt x="12182199" y="1579485"/>
                </a:cubicBezTo>
                <a:lnTo>
                  <a:pt x="0" y="1750142"/>
                </a:lnTo>
                <a:lnTo>
                  <a:pt x="0" y="0"/>
                </a:lnTo>
                <a:close/>
              </a:path>
            </a:pathLst>
          </a:custGeom>
          <a:solidFill>
            <a:srgbClr val="0040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/>
          </a:p>
        </p:txBody>
      </p:sp>
      <p:sp>
        <p:nvSpPr>
          <p:cNvPr id="23" name="Rechteck 19">
            <a:extLst>
              <a:ext uri="{FF2B5EF4-FFF2-40B4-BE49-F238E27FC236}">
                <a16:creationId xmlns:a16="http://schemas.microsoft.com/office/drawing/2014/main" id="{136C3A87-4E29-DE43-B39F-EAFD824081CC}"/>
              </a:ext>
            </a:extLst>
          </p:cNvPr>
          <p:cNvSpPr/>
          <p:nvPr userDrawn="1"/>
        </p:nvSpPr>
        <p:spPr>
          <a:xfrm>
            <a:off x="-80920" y="892613"/>
            <a:ext cx="12396998" cy="1585760"/>
          </a:xfrm>
          <a:custGeom>
            <a:avLst/>
            <a:gdLst>
              <a:gd name="connsiteX0" fmla="*/ 0 w 12192000"/>
              <a:gd name="connsiteY0" fmla="*/ 0 h 1750142"/>
              <a:gd name="connsiteX1" fmla="*/ 12192000 w 12192000"/>
              <a:gd name="connsiteY1" fmla="*/ 0 h 1750142"/>
              <a:gd name="connsiteX2" fmla="*/ 12192000 w 12192000"/>
              <a:gd name="connsiteY2" fmla="*/ 1750142 h 1750142"/>
              <a:gd name="connsiteX3" fmla="*/ 0 w 12192000"/>
              <a:gd name="connsiteY3" fmla="*/ 1750142 h 1750142"/>
              <a:gd name="connsiteX4" fmla="*/ 0 w 12192000"/>
              <a:gd name="connsiteY4" fmla="*/ 0 h 1750142"/>
              <a:gd name="connsiteX0" fmla="*/ 0 w 12201832"/>
              <a:gd name="connsiteY0" fmla="*/ 0 h 1750142"/>
              <a:gd name="connsiteX1" fmla="*/ 12192000 w 12201832"/>
              <a:gd name="connsiteY1" fmla="*/ 0 h 1750142"/>
              <a:gd name="connsiteX2" fmla="*/ 12201832 w 12201832"/>
              <a:gd name="connsiteY2" fmla="*/ 1406013 h 1750142"/>
              <a:gd name="connsiteX3" fmla="*/ 0 w 12201832"/>
              <a:gd name="connsiteY3" fmla="*/ 1750142 h 1750142"/>
              <a:gd name="connsiteX4" fmla="*/ 0 w 12201832"/>
              <a:gd name="connsiteY4" fmla="*/ 0 h 1750142"/>
              <a:gd name="connsiteX0" fmla="*/ 0 w 12192436"/>
              <a:gd name="connsiteY0" fmla="*/ 0 h 1750142"/>
              <a:gd name="connsiteX1" fmla="*/ 12192000 w 12192436"/>
              <a:gd name="connsiteY1" fmla="*/ 0 h 1750142"/>
              <a:gd name="connsiteX2" fmla="*/ 12182199 w 12192436"/>
              <a:gd name="connsiteY2" fmla="*/ 1579485 h 1750142"/>
              <a:gd name="connsiteX3" fmla="*/ 0 w 12192436"/>
              <a:gd name="connsiteY3" fmla="*/ 1750142 h 1750142"/>
              <a:gd name="connsiteX4" fmla="*/ 0 w 12192436"/>
              <a:gd name="connsiteY4" fmla="*/ 0 h 1750142"/>
              <a:gd name="connsiteX0" fmla="*/ 0 w 12192121"/>
              <a:gd name="connsiteY0" fmla="*/ 0 h 1750142"/>
              <a:gd name="connsiteX1" fmla="*/ 12192000 w 12192121"/>
              <a:gd name="connsiteY1" fmla="*/ 0 h 1750142"/>
              <a:gd name="connsiteX2" fmla="*/ 12134271 w 12192121"/>
              <a:gd name="connsiteY2" fmla="*/ 1306642 h 1750142"/>
              <a:gd name="connsiteX3" fmla="*/ 0 w 12192121"/>
              <a:gd name="connsiteY3" fmla="*/ 1750142 h 1750142"/>
              <a:gd name="connsiteX4" fmla="*/ 0 w 12192121"/>
              <a:gd name="connsiteY4" fmla="*/ 0 h 1750142"/>
              <a:gd name="connsiteX0" fmla="*/ 0 w 12192436"/>
              <a:gd name="connsiteY0" fmla="*/ 0 h 1750142"/>
              <a:gd name="connsiteX1" fmla="*/ 12192000 w 12192436"/>
              <a:gd name="connsiteY1" fmla="*/ 0 h 1750142"/>
              <a:gd name="connsiteX2" fmla="*/ 12182199 w 12192436"/>
              <a:gd name="connsiteY2" fmla="*/ 1524918 h 1750142"/>
              <a:gd name="connsiteX3" fmla="*/ 0 w 12192436"/>
              <a:gd name="connsiteY3" fmla="*/ 1750142 h 1750142"/>
              <a:gd name="connsiteX4" fmla="*/ 0 w 12192436"/>
              <a:gd name="connsiteY4" fmla="*/ 0 h 1750142"/>
              <a:gd name="connsiteX0" fmla="*/ 0 w 12192436"/>
              <a:gd name="connsiteY0" fmla="*/ 0 h 1770357"/>
              <a:gd name="connsiteX1" fmla="*/ 12192000 w 12192436"/>
              <a:gd name="connsiteY1" fmla="*/ 0 h 1770357"/>
              <a:gd name="connsiteX2" fmla="*/ 12182199 w 12192436"/>
              <a:gd name="connsiteY2" fmla="*/ 1524918 h 1770357"/>
              <a:gd name="connsiteX3" fmla="*/ 15976 w 12192436"/>
              <a:gd name="connsiteY3" fmla="*/ 1770357 h 1770357"/>
              <a:gd name="connsiteX4" fmla="*/ 0 w 12192436"/>
              <a:gd name="connsiteY4" fmla="*/ 0 h 1770357"/>
              <a:gd name="connsiteX0" fmla="*/ 0 w 12192436"/>
              <a:gd name="connsiteY0" fmla="*/ 0 h 1752826"/>
              <a:gd name="connsiteX1" fmla="*/ 12192000 w 12192436"/>
              <a:gd name="connsiteY1" fmla="*/ 0 h 1752826"/>
              <a:gd name="connsiteX2" fmla="*/ 12182199 w 12192436"/>
              <a:gd name="connsiteY2" fmla="*/ 1524918 h 1752826"/>
              <a:gd name="connsiteX3" fmla="*/ 35056 w 12192436"/>
              <a:gd name="connsiteY3" fmla="*/ 1752826 h 1752826"/>
              <a:gd name="connsiteX4" fmla="*/ 0 w 12192436"/>
              <a:gd name="connsiteY4" fmla="*/ 0 h 1752826"/>
              <a:gd name="connsiteX0" fmla="*/ 0 w 12192436"/>
              <a:gd name="connsiteY0" fmla="*/ 0 h 1744060"/>
              <a:gd name="connsiteX1" fmla="*/ 12192000 w 12192436"/>
              <a:gd name="connsiteY1" fmla="*/ 0 h 1744060"/>
              <a:gd name="connsiteX2" fmla="*/ 12182199 w 12192436"/>
              <a:gd name="connsiteY2" fmla="*/ 1524918 h 1744060"/>
              <a:gd name="connsiteX3" fmla="*/ 35056 w 12192436"/>
              <a:gd name="connsiteY3" fmla="*/ 1744060 h 1744060"/>
              <a:gd name="connsiteX4" fmla="*/ 0 w 12192436"/>
              <a:gd name="connsiteY4" fmla="*/ 0 h 1744060"/>
              <a:gd name="connsiteX0" fmla="*/ 0 w 12192436"/>
              <a:gd name="connsiteY0" fmla="*/ 0 h 1735294"/>
              <a:gd name="connsiteX1" fmla="*/ 12192000 w 12192436"/>
              <a:gd name="connsiteY1" fmla="*/ 0 h 1735294"/>
              <a:gd name="connsiteX2" fmla="*/ 12182199 w 12192436"/>
              <a:gd name="connsiteY2" fmla="*/ 1524918 h 1735294"/>
              <a:gd name="connsiteX3" fmla="*/ 25516 w 12192436"/>
              <a:gd name="connsiteY3" fmla="*/ 1735294 h 1735294"/>
              <a:gd name="connsiteX4" fmla="*/ 0 w 12192436"/>
              <a:gd name="connsiteY4" fmla="*/ 0 h 1735294"/>
              <a:gd name="connsiteX0" fmla="*/ 0 w 12192436"/>
              <a:gd name="connsiteY0" fmla="*/ 0 h 1744060"/>
              <a:gd name="connsiteX1" fmla="*/ 12192000 w 12192436"/>
              <a:gd name="connsiteY1" fmla="*/ 0 h 1744060"/>
              <a:gd name="connsiteX2" fmla="*/ 12182199 w 12192436"/>
              <a:gd name="connsiteY2" fmla="*/ 1524918 h 1744060"/>
              <a:gd name="connsiteX3" fmla="*/ 44596 w 12192436"/>
              <a:gd name="connsiteY3" fmla="*/ 1744060 h 1744060"/>
              <a:gd name="connsiteX4" fmla="*/ 0 w 12192436"/>
              <a:gd name="connsiteY4" fmla="*/ 0 h 1744060"/>
              <a:gd name="connsiteX0" fmla="*/ 0 w 12192121"/>
              <a:gd name="connsiteY0" fmla="*/ 0 h 1744060"/>
              <a:gd name="connsiteX1" fmla="*/ 12192000 w 12192121"/>
              <a:gd name="connsiteY1" fmla="*/ 0 h 1744060"/>
              <a:gd name="connsiteX2" fmla="*/ 12134501 w 12192121"/>
              <a:gd name="connsiteY2" fmla="*/ 1384667 h 1744060"/>
              <a:gd name="connsiteX3" fmla="*/ 44596 w 12192121"/>
              <a:gd name="connsiteY3" fmla="*/ 1744060 h 1744060"/>
              <a:gd name="connsiteX4" fmla="*/ 0 w 12192121"/>
              <a:gd name="connsiteY4" fmla="*/ 0 h 1744060"/>
              <a:gd name="connsiteX0" fmla="*/ 0 w 12201279"/>
              <a:gd name="connsiteY0" fmla="*/ 0 h 1744060"/>
              <a:gd name="connsiteX1" fmla="*/ 12192000 w 12201279"/>
              <a:gd name="connsiteY1" fmla="*/ 0 h 1744060"/>
              <a:gd name="connsiteX2" fmla="*/ 12201279 w 12201279"/>
              <a:gd name="connsiteY2" fmla="*/ 1498621 h 1744060"/>
              <a:gd name="connsiteX3" fmla="*/ 44596 w 12201279"/>
              <a:gd name="connsiteY3" fmla="*/ 1744060 h 1744060"/>
              <a:gd name="connsiteX4" fmla="*/ 0 w 12201279"/>
              <a:gd name="connsiteY4" fmla="*/ 0 h 1744060"/>
              <a:gd name="connsiteX0" fmla="*/ 0 w 12201279"/>
              <a:gd name="connsiteY0" fmla="*/ 0 h 1744060"/>
              <a:gd name="connsiteX1" fmla="*/ 12192000 w 12201279"/>
              <a:gd name="connsiteY1" fmla="*/ 0 h 1744060"/>
              <a:gd name="connsiteX2" fmla="*/ 12201279 w 12201279"/>
              <a:gd name="connsiteY2" fmla="*/ 1498621 h 1744060"/>
              <a:gd name="connsiteX3" fmla="*/ 44596 w 12201279"/>
              <a:gd name="connsiteY3" fmla="*/ 1744060 h 1744060"/>
              <a:gd name="connsiteX4" fmla="*/ 0 w 12201279"/>
              <a:gd name="connsiteY4" fmla="*/ 0 h 1744060"/>
              <a:gd name="connsiteX0" fmla="*/ 0 w 12201279"/>
              <a:gd name="connsiteY0" fmla="*/ 0 h 1630106"/>
              <a:gd name="connsiteX1" fmla="*/ 12192000 w 12201279"/>
              <a:gd name="connsiteY1" fmla="*/ 0 h 1630106"/>
              <a:gd name="connsiteX2" fmla="*/ 12201279 w 12201279"/>
              <a:gd name="connsiteY2" fmla="*/ 1498621 h 1630106"/>
              <a:gd name="connsiteX3" fmla="*/ 35056 w 12201279"/>
              <a:gd name="connsiteY3" fmla="*/ 1630106 h 1630106"/>
              <a:gd name="connsiteX4" fmla="*/ 0 w 12201279"/>
              <a:gd name="connsiteY4" fmla="*/ 0 h 1630106"/>
              <a:gd name="connsiteX0" fmla="*/ 0 w 12201279"/>
              <a:gd name="connsiteY0" fmla="*/ 0 h 1717763"/>
              <a:gd name="connsiteX1" fmla="*/ 12192000 w 12201279"/>
              <a:gd name="connsiteY1" fmla="*/ 0 h 1717763"/>
              <a:gd name="connsiteX2" fmla="*/ 12201279 w 12201279"/>
              <a:gd name="connsiteY2" fmla="*/ 1498621 h 1717763"/>
              <a:gd name="connsiteX3" fmla="*/ 15977 w 12201279"/>
              <a:gd name="connsiteY3" fmla="*/ 1717763 h 1717763"/>
              <a:gd name="connsiteX4" fmla="*/ 0 w 12201279"/>
              <a:gd name="connsiteY4" fmla="*/ 0 h 1717763"/>
              <a:gd name="connsiteX0" fmla="*/ 0 w 12192436"/>
              <a:gd name="connsiteY0" fmla="*/ 0 h 1717763"/>
              <a:gd name="connsiteX1" fmla="*/ 12192000 w 12192436"/>
              <a:gd name="connsiteY1" fmla="*/ 0 h 1717763"/>
              <a:gd name="connsiteX2" fmla="*/ 12182200 w 12192436"/>
              <a:gd name="connsiteY2" fmla="*/ 1498621 h 1717763"/>
              <a:gd name="connsiteX3" fmla="*/ 15977 w 12192436"/>
              <a:gd name="connsiteY3" fmla="*/ 1717763 h 1717763"/>
              <a:gd name="connsiteX4" fmla="*/ 0 w 12192436"/>
              <a:gd name="connsiteY4" fmla="*/ 0 h 1717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436" h="1717763">
                <a:moveTo>
                  <a:pt x="0" y="0"/>
                </a:moveTo>
                <a:lnTo>
                  <a:pt x="12192000" y="0"/>
                </a:lnTo>
                <a:cubicBezTo>
                  <a:pt x="12195277" y="468671"/>
                  <a:pt x="12178923" y="1029950"/>
                  <a:pt x="12182200" y="1498621"/>
                </a:cubicBezTo>
                <a:lnTo>
                  <a:pt x="15977" y="171776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 dirty="0"/>
          </a:p>
        </p:txBody>
      </p:sp>
      <p:sp>
        <p:nvSpPr>
          <p:cNvPr id="24" name="Titel 1">
            <a:extLst>
              <a:ext uri="{FF2B5EF4-FFF2-40B4-BE49-F238E27FC236}">
                <a16:creationId xmlns:a16="http://schemas.microsoft.com/office/drawing/2014/main" id="{A4A63F02-AA29-F547-A512-40A1F87D4B57}"/>
              </a:ext>
            </a:extLst>
          </p:cNvPr>
          <p:cNvSpPr txBox="1">
            <a:spLocks/>
          </p:cNvSpPr>
          <p:nvPr userDrawn="1"/>
        </p:nvSpPr>
        <p:spPr>
          <a:xfrm>
            <a:off x="18881" y="321166"/>
            <a:ext cx="12193205" cy="508827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de-DE" sz="2500" cap="all" dirty="0">
                <a:solidFill>
                  <a:schemeClr val="tx2"/>
                </a:solidFill>
                <a:latin typeface="+mj-lt"/>
                <a:cs typeface="Arial Black" panose="020B0604020202020204" pitchFamily="34" charset="0"/>
              </a:rPr>
              <a:t>Corona-Vorsorge.</a:t>
            </a:r>
            <a:r>
              <a:rPr lang="de-DE" sz="2500" cap="all" dirty="0">
                <a:solidFill>
                  <a:schemeClr val="bg1"/>
                </a:solidFill>
                <a:latin typeface="+mj-lt"/>
                <a:cs typeface="Arial Black" panose="020B0604020202020204" pitchFamily="34" charset="0"/>
              </a:rPr>
              <a:t> PREVENZIONE DA CORONAVIRUS.</a:t>
            </a:r>
          </a:p>
        </p:txBody>
      </p:sp>
      <p:pic>
        <p:nvPicPr>
          <p:cNvPr id="25" name="Grafik 24">
            <a:extLst>
              <a:ext uri="{FF2B5EF4-FFF2-40B4-BE49-F238E27FC236}">
                <a16:creationId xmlns:a16="http://schemas.microsoft.com/office/drawing/2014/main" id="{CFADD1AF-A82B-AD40-A833-00E00BF30A4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5029" y="-255177"/>
            <a:ext cx="395636" cy="1087998"/>
          </a:xfrm>
          <a:prstGeom prst="rect">
            <a:avLst/>
          </a:prstGeom>
        </p:spPr>
      </p:pic>
      <p:sp>
        <p:nvSpPr>
          <p:cNvPr id="26" name="Textplatzhalter 6">
            <a:extLst>
              <a:ext uri="{FF2B5EF4-FFF2-40B4-BE49-F238E27FC236}">
                <a16:creationId xmlns:a16="http://schemas.microsoft.com/office/drawing/2014/main" id="{55AFC89B-F582-5245-9FDA-12B3F56321E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88418" y="959679"/>
            <a:ext cx="11126548" cy="1428750"/>
          </a:xfrm>
        </p:spPr>
        <p:txBody>
          <a:bodyPr>
            <a:noAutofit/>
          </a:bodyPr>
          <a:lstStyle>
            <a:lvl1pPr marL="0" indent="0" algn="ctr">
              <a:buNone/>
              <a:defRPr lang="de-DE" sz="3500" b="1" kern="1200" cap="all" dirty="0">
                <a:solidFill>
                  <a:schemeClr val="bg1"/>
                </a:solidFill>
                <a:latin typeface="Arial Black" panose="020B0604020202020204" pitchFamily="34" charset="0"/>
                <a:ea typeface="+mj-ea"/>
                <a:cs typeface="Arial Black" panose="020B0604020202020204" pitchFamily="34" charset="0"/>
              </a:defRPr>
            </a:lvl1pPr>
          </a:lstStyle>
          <a:p>
            <a:r>
              <a:rPr lang="de-DE" dirty="0"/>
              <a:t>Mastertextformat</a:t>
            </a:r>
          </a:p>
        </p:txBody>
      </p:sp>
    </p:spTree>
    <p:extLst>
      <p:ext uri="{BB962C8B-B14F-4D97-AF65-F5344CB8AC3E}">
        <p14:creationId xmlns:p14="http://schemas.microsoft.com/office/powerpoint/2010/main" val="15579295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D58C0AA6-BA78-814A-8CB2-C0756411ED50}"/>
              </a:ext>
            </a:extLst>
          </p:cNvPr>
          <p:cNvSpPr/>
          <p:nvPr userDrawn="1"/>
        </p:nvSpPr>
        <p:spPr>
          <a:xfrm>
            <a:off x="510208" y="424069"/>
            <a:ext cx="11171583" cy="600986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72464138-3411-2842-9156-CFE40B4FBD6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0209" y="2559859"/>
            <a:ext cx="11171583" cy="1428750"/>
          </a:xfrm>
        </p:spPr>
        <p:txBody>
          <a:bodyPr>
            <a:noAutofit/>
          </a:bodyPr>
          <a:lstStyle>
            <a:lvl1pPr marL="0" indent="0" algn="ctr">
              <a:buNone/>
              <a:defRPr lang="de-DE" sz="5400" b="1" kern="1200" cap="all" dirty="0">
                <a:solidFill>
                  <a:schemeClr val="bg1"/>
                </a:solidFill>
                <a:latin typeface="Arial Black" panose="020B0604020202020204" pitchFamily="34" charset="0"/>
                <a:ea typeface="+mj-ea"/>
                <a:cs typeface="Arial Black" panose="020B0604020202020204" pitchFamily="34" charset="0"/>
              </a:defRPr>
            </a:lvl1pPr>
          </a:lstStyle>
          <a:p>
            <a:r>
              <a:rPr lang="de-DE" dirty="0" err="1"/>
              <a:t>Mastertex</a:t>
            </a:r>
            <a:endParaRPr lang="de-DE" dirty="0"/>
          </a:p>
          <a:p>
            <a:r>
              <a:rPr lang="de-DE" dirty="0" err="1"/>
              <a:t>tformat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350070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6">
            <a:extLst>
              <a:ext uri="{FF2B5EF4-FFF2-40B4-BE49-F238E27FC236}">
                <a16:creationId xmlns:a16="http://schemas.microsoft.com/office/drawing/2014/main" id="{FA73FB93-D288-1A4D-AC26-02684753BC4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0209" y="2559859"/>
            <a:ext cx="11171583" cy="1428750"/>
          </a:xfrm>
        </p:spPr>
        <p:txBody>
          <a:bodyPr>
            <a:noAutofit/>
          </a:bodyPr>
          <a:lstStyle>
            <a:lvl1pPr marL="0" indent="0" algn="ctr">
              <a:buNone/>
              <a:defRPr lang="de-DE" sz="5400" b="1" kern="1200" cap="all" dirty="0">
                <a:solidFill>
                  <a:schemeClr val="bg1">
                    <a:lumMod val="50000"/>
                  </a:schemeClr>
                </a:solidFill>
                <a:latin typeface="Arial Black" panose="020B0604020202020204" pitchFamily="34" charset="0"/>
                <a:ea typeface="+mj-ea"/>
                <a:cs typeface="Arial Black" panose="020B0604020202020204" pitchFamily="34" charset="0"/>
              </a:defRPr>
            </a:lvl1pPr>
          </a:lstStyle>
          <a:p>
            <a:r>
              <a:rPr lang="de-DE" dirty="0" err="1"/>
              <a:t>Mastertex</a:t>
            </a:r>
            <a:endParaRPr lang="de-DE" dirty="0"/>
          </a:p>
          <a:p>
            <a:r>
              <a:rPr lang="de-DE" dirty="0" err="1"/>
              <a:t>tformat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283844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C33360F-6F81-4A4E-8C7E-AE8BE3C1FB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0209" y="1825625"/>
            <a:ext cx="5181600" cy="4351338"/>
          </a:xfrm>
        </p:spPr>
        <p:txBody>
          <a:bodyPr/>
          <a:lstStyle>
            <a:lvl1pPr>
              <a:buClr>
                <a:srgbClr val="76D6FF"/>
              </a:buClr>
              <a:buSzPct val="80000"/>
              <a:defRPr>
                <a:solidFill>
                  <a:schemeClr val="bg2">
                    <a:lumMod val="50000"/>
                  </a:schemeClr>
                </a:solidFill>
              </a:defRPr>
            </a:lvl1pPr>
            <a:lvl2pPr>
              <a:buClr>
                <a:srgbClr val="76D6FF"/>
              </a:buClr>
              <a:buSzPct val="80000"/>
              <a:defRPr>
                <a:solidFill>
                  <a:schemeClr val="bg2">
                    <a:lumMod val="50000"/>
                  </a:schemeClr>
                </a:solidFill>
              </a:defRPr>
            </a:lvl2pPr>
            <a:lvl3pPr>
              <a:buClr>
                <a:srgbClr val="76D6FF"/>
              </a:buClr>
              <a:buSzPct val="80000"/>
              <a:defRPr>
                <a:solidFill>
                  <a:schemeClr val="bg2">
                    <a:lumMod val="50000"/>
                  </a:schemeClr>
                </a:solidFill>
              </a:defRPr>
            </a:lvl3pPr>
            <a:lvl4pPr>
              <a:buClr>
                <a:srgbClr val="76D6FF"/>
              </a:buClr>
              <a:buSzPct val="80000"/>
              <a:defRPr>
                <a:solidFill>
                  <a:schemeClr val="bg2">
                    <a:lumMod val="50000"/>
                  </a:schemeClr>
                </a:solidFill>
              </a:defRPr>
            </a:lvl4pPr>
            <a:lvl5pPr>
              <a:buClr>
                <a:srgbClr val="76D6FF"/>
              </a:buClr>
              <a:buSzPct val="80000"/>
              <a:defRPr>
                <a:solidFill>
                  <a:schemeClr val="bg2">
                    <a:lumMod val="50000"/>
                  </a:schemeClr>
                </a:solidFill>
              </a:defRPr>
            </a:lvl5pPr>
          </a:lstStyle>
          <a:p>
            <a:pPr lvl="0"/>
            <a:r>
              <a:rPr lang="de-DE" noProof="0" dirty="0"/>
              <a:t>Mastertextformat bearbeiten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  <a:p>
            <a:pPr lvl="4"/>
            <a:r>
              <a:rPr lang="de-DE" noProof="0" dirty="0"/>
              <a:t>Fünfte Ebene</a:t>
            </a:r>
            <a:endParaRPr lang="en-GB" noProof="0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5FDB98C8-08D8-6F4E-A8DA-75CC319E06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buClr>
                <a:srgbClr val="76D6FF"/>
              </a:buClr>
              <a:defRPr>
                <a:solidFill>
                  <a:schemeClr val="bg2">
                    <a:lumMod val="50000"/>
                  </a:schemeClr>
                </a:solidFill>
              </a:defRPr>
            </a:lvl1pPr>
            <a:lvl2pPr>
              <a:buClr>
                <a:srgbClr val="76D6FF"/>
              </a:buClr>
              <a:defRPr>
                <a:solidFill>
                  <a:schemeClr val="bg2">
                    <a:lumMod val="50000"/>
                  </a:schemeClr>
                </a:solidFill>
              </a:defRPr>
            </a:lvl2pPr>
            <a:lvl3pPr>
              <a:buClr>
                <a:srgbClr val="76D6FF"/>
              </a:buClr>
              <a:defRPr>
                <a:solidFill>
                  <a:schemeClr val="bg2">
                    <a:lumMod val="50000"/>
                  </a:schemeClr>
                </a:solidFill>
              </a:defRPr>
            </a:lvl3pPr>
            <a:lvl4pPr>
              <a:buClr>
                <a:srgbClr val="76D6FF"/>
              </a:buClr>
              <a:defRPr>
                <a:solidFill>
                  <a:schemeClr val="bg2">
                    <a:lumMod val="50000"/>
                  </a:schemeClr>
                </a:solidFill>
              </a:defRPr>
            </a:lvl4pPr>
            <a:lvl5pPr>
              <a:buClr>
                <a:srgbClr val="76D6FF"/>
              </a:buClr>
              <a:defRPr>
                <a:solidFill>
                  <a:schemeClr val="bg2">
                    <a:lumMod val="50000"/>
                  </a:schemeClr>
                </a:solidFill>
              </a:defRPr>
            </a:lvl5pPr>
          </a:lstStyle>
          <a:p>
            <a:pPr lvl="0"/>
            <a:r>
              <a:rPr lang="de-DE" noProof="0" dirty="0"/>
              <a:t>Mastertextformat bearbeiten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  <a:p>
            <a:pPr lvl="4"/>
            <a:r>
              <a:rPr lang="de-DE" noProof="0" dirty="0"/>
              <a:t>Fünfte Ebene</a:t>
            </a:r>
            <a:endParaRPr lang="en-GB" noProof="0" dirty="0"/>
          </a:p>
        </p:txBody>
      </p:sp>
      <p:sp>
        <p:nvSpPr>
          <p:cNvPr id="6" name="Textplatzhalter 6">
            <a:extLst>
              <a:ext uri="{FF2B5EF4-FFF2-40B4-BE49-F238E27FC236}">
                <a16:creationId xmlns:a16="http://schemas.microsoft.com/office/drawing/2014/main" id="{32463F69-701E-A448-A033-72D63B03320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0209" y="488251"/>
            <a:ext cx="11171583" cy="807149"/>
          </a:xfrm>
        </p:spPr>
        <p:txBody>
          <a:bodyPr>
            <a:noAutofit/>
          </a:bodyPr>
          <a:lstStyle>
            <a:lvl1pPr marL="0" indent="0" algn="l">
              <a:buNone/>
              <a:defRPr lang="de-DE" sz="4000" b="1" kern="1200" cap="all" dirty="0">
                <a:solidFill>
                  <a:schemeClr val="bg1">
                    <a:lumMod val="50000"/>
                  </a:schemeClr>
                </a:solidFill>
                <a:latin typeface="Arial Black" panose="020B0604020202020204" pitchFamily="34" charset="0"/>
                <a:ea typeface="+mj-ea"/>
                <a:cs typeface="Arial Black" panose="020B0604020202020204" pitchFamily="34" charset="0"/>
              </a:defRPr>
            </a:lvl1pPr>
          </a:lstStyle>
          <a:p>
            <a:r>
              <a:rPr lang="de-DE" dirty="0"/>
              <a:t>Mastertextformat</a:t>
            </a:r>
          </a:p>
        </p:txBody>
      </p:sp>
    </p:spTree>
    <p:extLst>
      <p:ext uri="{BB962C8B-B14F-4D97-AF65-F5344CB8AC3E}">
        <p14:creationId xmlns:p14="http://schemas.microsoft.com/office/powerpoint/2010/main" val="20545114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24915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7C67BEE-7A46-DF45-80CF-6C94BC1D91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61257" y="1825625"/>
            <a:ext cx="11636829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noProof="0" dirty="0" err="1"/>
              <a:t>Mastertextformat</a:t>
            </a:r>
            <a:r>
              <a:rPr lang="en-GB" noProof="0" dirty="0"/>
              <a:t> </a:t>
            </a:r>
            <a:r>
              <a:rPr lang="en-GB" noProof="0" dirty="0" err="1"/>
              <a:t>bearbeiten</a:t>
            </a:r>
            <a:endParaRPr lang="en-GB" noProof="0" dirty="0"/>
          </a:p>
          <a:p>
            <a:pPr lvl="1"/>
            <a:r>
              <a:rPr lang="en-GB" noProof="0" dirty="0" err="1"/>
              <a:t>Zweite</a:t>
            </a:r>
            <a:r>
              <a:rPr lang="en-GB" noProof="0" dirty="0"/>
              <a:t> </a:t>
            </a:r>
            <a:r>
              <a:rPr lang="en-GB" noProof="0" dirty="0" err="1"/>
              <a:t>Ebene</a:t>
            </a:r>
            <a:endParaRPr lang="en-GB" noProof="0" dirty="0"/>
          </a:p>
          <a:p>
            <a:pPr lvl="2"/>
            <a:r>
              <a:rPr lang="en-GB" noProof="0" dirty="0" err="1"/>
              <a:t>Dritte</a:t>
            </a:r>
            <a:r>
              <a:rPr lang="en-GB" noProof="0" dirty="0"/>
              <a:t> </a:t>
            </a:r>
            <a:r>
              <a:rPr lang="en-GB" noProof="0" dirty="0" err="1"/>
              <a:t>Ebene</a:t>
            </a:r>
            <a:endParaRPr lang="en-GB" noProof="0" dirty="0"/>
          </a:p>
          <a:p>
            <a:pPr lvl="3"/>
            <a:r>
              <a:rPr lang="en-GB" noProof="0" dirty="0" err="1"/>
              <a:t>Vierte</a:t>
            </a:r>
            <a:r>
              <a:rPr lang="en-GB" noProof="0" dirty="0"/>
              <a:t> </a:t>
            </a:r>
            <a:r>
              <a:rPr lang="en-GB" noProof="0" dirty="0" err="1"/>
              <a:t>Ebene</a:t>
            </a:r>
            <a:endParaRPr lang="en-GB" noProof="0" dirty="0"/>
          </a:p>
          <a:p>
            <a:pPr lvl="4"/>
            <a:r>
              <a:rPr lang="en-GB" noProof="0" dirty="0" err="1"/>
              <a:t>Fünfte</a:t>
            </a:r>
            <a:r>
              <a:rPr lang="en-GB" noProof="0" dirty="0"/>
              <a:t> </a:t>
            </a:r>
            <a:r>
              <a:rPr lang="en-GB" noProof="0" dirty="0" err="1"/>
              <a:t>Ebene</a:t>
            </a:r>
            <a:endParaRPr lang="en-GB" noProof="0" dirty="0"/>
          </a:p>
        </p:txBody>
      </p:sp>
      <p:sp>
        <p:nvSpPr>
          <p:cNvPr id="7" name="Titelplatzhalter 6">
            <a:extLst>
              <a:ext uri="{FF2B5EF4-FFF2-40B4-BE49-F238E27FC236}">
                <a16:creationId xmlns:a16="http://schemas.microsoft.com/office/drawing/2014/main" id="{217C937C-F7ED-0F40-8695-08E00F6458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371" y="-36156"/>
            <a:ext cx="7304315" cy="11386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646701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6" r:id="rId3"/>
    <p:sldLayoutId id="2147483649" r:id="rId4"/>
    <p:sldLayoutId id="2147483652" r:id="rId5"/>
    <p:sldLayoutId id="2147483654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bg2">
              <a:lumMod val="50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b="0" kern="1200">
          <a:solidFill>
            <a:schemeClr val="bg2">
              <a:lumMod val="5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kern="1200">
          <a:solidFill>
            <a:schemeClr val="bg2">
              <a:lumMod val="5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bg2">
              <a:lumMod val="5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kern="1200">
          <a:solidFill>
            <a:schemeClr val="bg2">
              <a:lumMod val="5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kern="1200">
          <a:solidFill>
            <a:schemeClr val="bg2">
              <a:lumMod val="5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.emf"/><Relationship Id="rId4" Type="http://schemas.openxmlformats.org/officeDocument/2006/relationships/image" Target="../media/image3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7" Type="http://schemas.openxmlformats.org/officeDocument/2006/relationships/image" Target="../media/image7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.emf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hteck 32">
            <a:extLst>
              <a:ext uri="{FF2B5EF4-FFF2-40B4-BE49-F238E27FC236}">
                <a16:creationId xmlns:a16="http://schemas.microsoft.com/office/drawing/2014/main" id="{1B7DC155-A291-9E4A-9159-8B17B88A0412}"/>
              </a:ext>
            </a:extLst>
          </p:cNvPr>
          <p:cNvSpPr/>
          <p:nvPr/>
        </p:nvSpPr>
        <p:spPr>
          <a:xfrm>
            <a:off x="-20086" y="0"/>
            <a:ext cx="12212086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/>
          </a:p>
        </p:txBody>
      </p:sp>
      <p:sp>
        <p:nvSpPr>
          <p:cNvPr id="29" name="Rechteck 19">
            <a:extLst>
              <a:ext uri="{FF2B5EF4-FFF2-40B4-BE49-F238E27FC236}">
                <a16:creationId xmlns:a16="http://schemas.microsoft.com/office/drawing/2014/main" id="{BD23CFC5-9284-E546-B4B8-8B6F886349B7}"/>
              </a:ext>
            </a:extLst>
          </p:cNvPr>
          <p:cNvSpPr/>
          <p:nvPr/>
        </p:nvSpPr>
        <p:spPr>
          <a:xfrm>
            <a:off x="-19665" y="-476079"/>
            <a:ext cx="12212086" cy="4463845"/>
          </a:xfrm>
          <a:custGeom>
            <a:avLst/>
            <a:gdLst>
              <a:gd name="connsiteX0" fmla="*/ 0 w 12192000"/>
              <a:gd name="connsiteY0" fmla="*/ 0 h 1750142"/>
              <a:gd name="connsiteX1" fmla="*/ 12192000 w 12192000"/>
              <a:gd name="connsiteY1" fmla="*/ 0 h 1750142"/>
              <a:gd name="connsiteX2" fmla="*/ 12192000 w 12192000"/>
              <a:gd name="connsiteY2" fmla="*/ 1750142 h 1750142"/>
              <a:gd name="connsiteX3" fmla="*/ 0 w 12192000"/>
              <a:gd name="connsiteY3" fmla="*/ 1750142 h 1750142"/>
              <a:gd name="connsiteX4" fmla="*/ 0 w 12192000"/>
              <a:gd name="connsiteY4" fmla="*/ 0 h 1750142"/>
              <a:gd name="connsiteX0" fmla="*/ 0 w 12201832"/>
              <a:gd name="connsiteY0" fmla="*/ 0 h 1750142"/>
              <a:gd name="connsiteX1" fmla="*/ 12192000 w 12201832"/>
              <a:gd name="connsiteY1" fmla="*/ 0 h 1750142"/>
              <a:gd name="connsiteX2" fmla="*/ 12201832 w 12201832"/>
              <a:gd name="connsiteY2" fmla="*/ 1406013 h 1750142"/>
              <a:gd name="connsiteX3" fmla="*/ 0 w 12201832"/>
              <a:gd name="connsiteY3" fmla="*/ 1750142 h 1750142"/>
              <a:gd name="connsiteX4" fmla="*/ 0 w 12201832"/>
              <a:gd name="connsiteY4" fmla="*/ 0 h 1750142"/>
              <a:gd name="connsiteX0" fmla="*/ 0 w 12192436"/>
              <a:gd name="connsiteY0" fmla="*/ 0 h 1750142"/>
              <a:gd name="connsiteX1" fmla="*/ 12192000 w 12192436"/>
              <a:gd name="connsiteY1" fmla="*/ 0 h 1750142"/>
              <a:gd name="connsiteX2" fmla="*/ 12182199 w 12192436"/>
              <a:gd name="connsiteY2" fmla="*/ 1579485 h 1750142"/>
              <a:gd name="connsiteX3" fmla="*/ 0 w 12192436"/>
              <a:gd name="connsiteY3" fmla="*/ 1750142 h 1750142"/>
              <a:gd name="connsiteX4" fmla="*/ 0 w 12192436"/>
              <a:gd name="connsiteY4" fmla="*/ 0 h 1750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436" h="1750142">
                <a:moveTo>
                  <a:pt x="0" y="0"/>
                </a:moveTo>
                <a:lnTo>
                  <a:pt x="12192000" y="0"/>
                </a:lnTo>
                <a:cubicBezTo>
                  <a:pt x="12195277" y="468671"/>
                  <a:pt x="12178922" y="1110814"/>
                  <a:pt x="12182199" y="1579485"/>
                </a:cubicBezTo>
                <a:lnTo>
                  <a:pt x="0" y="1750142"/>
                </a:lnTo>
                <a:lnTo>
                  <a:pt x="0" y="0"/>
                </a:lnTo>
                <a:close/>
              </a:path>
            </a:pathLst>
          </a:custGeom>
          <a:solidFill>
            <a:srgbClr val="0040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/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BAC30D48-5627-2B48-80ED-CCF87C599E01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723064" y="1276624"/>
            <a:ext cx="10466046" cy="2387600"/>
          </a:xfrm>
          <a:ln>
            <a:noFill/>
          </a:ln>
        </p:spPr>
        <p:txBody>
          <a:bodyPr>
            <a:normAutofit fontScale="90000"/>
          </a:bodyPr>
          <a:lstStyle/>
          <a:p>
            <a:pPr algn="ctr"/>
            <a:r>
              <a:rPr lang="de-DE" sz="5600" cap="all" dirty="0">
                <a:solidFill>
                  <a:schemeClr val="tx2"/>
                </a:solidFill>
                <a:latin typeface="+mj-lt"/>
                <a:cs typeface="Arial Black" panose="020B0604020202020204" pitchFamily="34" charset="0"/>
              </a:rPr>
              <a:t>Corona-Vorsorge.</a:t>
            </a:r>
            <a:br>
              <a:rPr lang="de-DE" sz="5600" cap="all" dirty="0">
                <a:solidFill>
                  <a:schemeClr val="bg1"/>
                </a:solidFill>
                <a:latin typeface="+mj-lt"/>
                <a:cs typeface="Arial Black" panose="020B0604020202020204" pitchFamily="34" charset="0"/>
              </a:rPr>
            </a:br>
            <a:r>
              <a:rPr lang="de-DE" sz="5600" cap="all" dirty="0">
                <a:solidFill>
                  <a:schemeClr val="bg1"/>
                </a:solidFill>
                <a:latin typeface="+mj-lt"/>
                <a:cs typeface="Arial Black" panose="020B0604020202020204" pitchFamily="34" charset="0"/>
              </a:rPr>
              <a:t>PREVENZIONE </a:t>
            </a:r>
            <a:br>
              <a:rPr lang="de-DE" sz="5600" cap="all" dirty="0">
                <a:solidFill>
                  <a:schemeClr val="bg1"/>
                </a:solidFill>
                <a:latin typeface="+mj-lt"/>
                <a:cs typeface="Arial Black" panose="020B0604020202020204" pitchFamily="34" charset="0"/>
              </a:rPr>
            </a:br>
            <a:r>
              <a:rPr lang="de-DE" sz="5600" cap="all" dirty="0">
                <a:solidFill>
                  <a:schemeClr val="bg1"/>
                </a:solidFill>
                <a:latin typeface="+mj-lt"/>
                <a:cs typeface="Arial Black" panose="020B0604020202020204" pitchFamily="34" charset="0"/>
              </a:rPr>
              <a:t>DA CORONAVIRUS.</a:t>
            </a:r>
            <a:br>
              <a:rPr lang="de-DE" sz="5400" cap="all" dirty="0">
                <a:solidFill>
                  <a:schemeClr val="bg1"/>
                </a:solidFill>
                <a:latin typeface="+mj-lt"/>
                <a:cs typeface="Arial Black" panose="020B0604020202020204" pitchFamily="34" charset="0"/>
              </a:rPr>
            </a:br>
            <a:endParaRPr lang="de-DE" sz="5400" b="1" cap="all" dirty="0">
              <a:solidFill>
                <a:schemeClr val="bg1"/>
              </a:solidFill>
              <a:latin typeface="+mj-lt"/>
              <a:cs typeface="Arial Black" panose="020B0604020202020204" pitchFamily="34" charset="0"/>
            </a:endParaRPr>
          </a:p>
        </p:txBody>
      </p:sp>
      <p:sp>
        <p:nvSpPr>
          <p:cNvPr id="10" name="Untertitel 2">
            <a:extLst>
              <a:ext uri="{FF2B5EF4-FFF2-40B4-BE49-F238E27FC236}">
                <a16:creationId xmlns:a16="http://schemas.microsoft.com/office/drawing/2014/main" id="{B6D2ED2E-B9D8-BD48-823A-230FFCE6A7D4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723063" y="4214758"/>
            <a:ext cx="11163477" cy="146712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sz="2700" dirty="0">
                <a:solidFill>
                  <a:schemeClr val="accent1"/>
                </a:solidFill>
              </a:rPr>
              <a:t>DU BIST GEFORDERT. </a:t>
            </a:r>
            <a:r>
              <a:rPr lang="de-DE" sz="2700" b="1" dirty="0">
                <a:solidFill>
                  <a:schemeClr val="accent1"/>
                </a:solidFill>
              </a:rPr>
              <a:t>HILF MIT GEGEN CORONA</a:t>
            </a:r>
            <a:r>
              <a:rPr lang="de-DE" sz="2700" dirty="0">
                <a:solidFill>
                  <a:schemeClr val="accent1"/>
                </a:solidFill>
              </a:rPr>
              <a:t>.</a:t>
            </a:r>
          </a:p>
          <a:p>
            <a:pPr marL="0" indent="0" algn="ctr">
              <a:buNone/>
            </a:pPr>
            <a:r>
              <a:rPr lang="de-DE" sz="2700" dirty="0">
                <a:solidFill>
                  <a:schemeClr val="bg1"/>
                </a:solidFill>
              </a:rPr>
              <a:t>ADESSO TOCCA A TE. </a:t>
            </a:r>
            <a:r>
              <a:rPr lang="de-DE" sz="2700" b="1" dirty="0">
                <a:solidFill>
                  <a:schemeClr val="bg1"/>
                </a:solidFill>
              </a:rPr>
              <a:t>AIUTACI A COMBATTERE IL VIRUS.</a:t>
            </a:r>
          </a:p>
          <a:p>
            <a:pPr marL="0" indent="0" algn="ctr">
              <a:buNone/>
            </a:pPr>
            <a:endParaRPr lang="de-DE" sz="2300" dirty="0">
              <a:solidFill>
                <a:schemeClr val="bg1"/>
              </a:solidFill>
            </a:endParaRPr>
          </a:p>
        </p:txBody>
      </p:sp>
      <p:cxnSp>
        <p:nvCxnSpPr>
          <p:cNvPr id="15" name="Gerade Verbindung 14">
            <a:extLst>
              <a:ext uri="{FF2B5EF4-FFF2-40B4-BE49-F238E27FC236}">
                <a16:creationId xmlns:a16="http://schemas.microsoft.com/office/drawing/2014/main" id="{26B67EFE-F20F-9348-AACF-87270FC017DC}"/>
              </a:ext>
            </a:extLst>
          </p:cNvPr>
          <p:cNvCxnSpPr/>
          <p:nvPr/>
        </p:nvCxnSpPr>
        <p:spPr>
          <a:xfrm>
            <a:off x="4748981" y="226142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Grafik 3">
            <a:extLst>
              <a:ext uri="{FF2B5EF4-FFF2-40B4-BE49-F238E27FC236}">
                <a16:creationId xmlns:a16="http://schemas.microsoft.com/office/drawing/2014/main" id="{7FCE849C-2AF2-DD47-A41E-4529C7C1D0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760" y="5911278"/>
            <a:ext cx="2266138" cy="586625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7A11CDE5-86B8-0847-AD4B-8CACFBF111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89728" y="5870738"/>
            <a:ext cx="1596813" cy="798407"/>
          </a:xfrm>
          <a:prstGeom prst="rect">
            <a:avLst/>
          </a:prstGeom>
        </p:spPr>
      </p:pic>
      <p:pic>
        <p:nvPicPr>
          <p:cNvPr id="31" name="Grafik 30">
            <a:extLst>
              <a:ext uri="{FF2B5EF4-FFF2-40B4-BE49-F238E27FC236}">
                <a16:creationId xmlns:a16="http://schemas.microsoft.com/office/drawing/2014/main" id="{5290D1FA-B5FD-614A-81B0-4555B4E4AD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19520" y="-657216"/>
            <a:ext cx="1515127" cy="4166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8078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Diagramm 7">
            <a:extLst>
              <a:ext uri="{FF2B5EF4-FFF2-40B4-BE49-F238E27FC236}">
                <a16:creationId xmlns:a16="http://schemas.microsoft.com/office/drawing/2014/main" id="{25C2EFBE-1C21-4E84-B55A-D3FEEFE57D3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40290254"/>
              </p:ext>
            </p:extLst>
          </p:nvPr>
        </p:nvGraphicFramePr>
        <p:xfrm>
          <a:off x="47214" y="1347321"/>
          <a:ext cx="11990527" cy="53329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5" name="Rechteck 19">
            <a:extLst>
              <a:ext uri="{FF2B5EF4-FFF2-40B4-BE49-F238E27FC236}">
                <a16:creationId xmlns:a16="http://schemas.microsoft.com/office/drawing/2014/main" id="{05903046-0DC3-40E2-9E32-BE9946331DAB}"/>
              </a:ext>
            </a:extLst>
          </p:cNvPr>
          <p:cNvSpPr/>
          <p:nvPr/>
        </p:nvSpPr>
        <p:spPr>
          <a:xfrm>
            <a:off x="-80920" y="-101746"/>
            <a:ext cx="12311888" cy="1449067"/>
          </a:xfrm>
          <a:custGeom>
            <a:avLst/>
            <a:gdLst>
              <a:gd name="connsiteX0" fmla="*/ 0 w 12192000"/>
              <a:gd name="connsiteY0" fmla="*/ 0 h 1750142"/>
              <a:gd name="connsiteX1" fmla="*/ 12192000 w 12192000"/>
              <a:gd name="connsiteY1" fmla="*/ 0 h 1750142"/>
              <a:gd name="connsiteX2" fmla="*/ 12192000 w 12192000"/>
              <a:gd name="connsiteY2" fmla="*/ 1750142 h 1750142"/>
              <a:gd name="connsiteX3" fmla="*/ 0 w 12192000"/>
              <a:gd name="connsiteY3" fmla="*/ 1750142 h 1750142"/>
              <a:gd name="connsiteX4" fmla="*/ 0 w 12192000"/>
              <a:gd name="connsiteY4" fmla="*/ 0 h 1750142"/>
              <a:gd name="connsiteX0" fmla="*/ 0 w 12201832"/>
              <a:gd name="connsiteY0" fmla="*/ 0 h 1750142"/>
              <a:gd name="connsiteX1" fmla="*/ 12192000 w 12201832"/>
              <a:gd name="connsiteY1" fmla="*/ 0 h 1750142"/>
              <a:gd name="connsiteX2" fmla="*/ 12201832 w 12201832"/>
              <a:gd name="connsiteY2" fmla="*/ 1406013 h 1750142"/>
              <a:gd name="connsiteX3" fmla="*/ 0 w 12201832"/>
              <a:gd name="connsiteY3" fmla="*/ 1750142 h 1750142"/>
              <a:gd name="connsiteX4" fmla="*/ 0 w 12201832"/>
              <a:gd name="connsiteY4" fmla="*/ 0 h 1750142"/>
              <a:gd name="connsiteX0" fmla="*/ 0 w 12192436"/>
              <a:gd name="connsiteY0" fmla="*/ 0 h 1750142"/>
              <a:gd name="connsiteX1" fmla="*/ 12192000 w 12192436"/>
              <a:gd name="connsiteY1" fmla="*/ 0 h 1750142"/>
              <a:gd name="connsiteX2" fmla="*/ 12182199 w 12192436"/>
              <a:gd name="connsiteY2" fmla="*/ 1579485 h 1750142"/>
              <a:gd name="connsiteX3" fmla="*/ 0 w 12192436"/>
              <a:gd name="connsiteY3" fmla="*/ 1750142 h 1750142"/>
              <a:gd name="connsiteX4" fmla="*/ 0 w 12192436"/>
              <a:gd name="connsiteY4" fmla="*/ 0 h 1750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436" h="1750142">
                <a:moveTo>
                  <a:pt x="0" y="0"/>
                </a:moveTo>
                <a:lnTo>
                  <a:pt x="12192000" y="0"/>
                </a:lnTo>
                <a:cubicBezTo>
                  <a:pt x="12195277" y="468671"/>
                  <a:pt x="12178922" y="1110814"/>
                  <a:pt x="12182199" y="1579485"/>
                </a:cubicBezTo>
                <a:lnTo>
                  <a:pt x="0" y="1750142"/>
                </a:lnTo>
                <a:lnTo>
                  <a:pt x="0" y="0"/>
                </a:lnTo>
                <a:close/>
              </a:path>
            </a:pathLst>
          </a:custGeom>
          <a:solidFill>
            <a:srgbClr val="0040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 sz="2400"/>
          </a:p>
        </p:txBody>
      </p:sp>
      <p:sp>
        <p:nvSpPr>
          <p:cNvPr id="27" name="Titel 1">
            <a:extLst>
              <a:ext uri="{FF2B5EF4-FFF2-40B4-BE49-F238E27FC236}">
                <a16:creationId xmlns:a16="http://schemas.microsoft.com/office/drawing/2014/main" id="{8A658AD8-1754-40CE-9151-663A7A84F565}"/>
              </a:ext>
            </a:extLst>
          </p:cNvPr>
          <p:cNvSpPr txBox="1">
            <a:spLocks/>
          </p:cNvSpPr>
          <p:nvPr/>
        </p:nvSpPr>
        <p:spPr>
          <a:xfrm>
            <a:off x="969264" y="321166"/>
            <a:ext cx="11242822" cy="508827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de-DE" sz="3600" cap="all" dirty="0">
                <a:solidFill>
                  <a:schemeClr val="tx2"/>
                </a:solidFill>
                <a:latin typeface="+mj-lt"/>
                <a:cs typeface="Arial Black" panose="020B0604020202020204" pitchFamily="34" charset="0"/>
              </a:rPr>
              <a:t>Wie sich die Daten entwickeln</a:t>
            </a:r>
          </a:p>
          <a:p>
            <a:r>
              <a:rPr lang="de-DE" sz="3600" cap="all" dirty="0" err="1">
                <a:solidFill>
                  <a:schemeClr val="bg1"/>
                </a:solidFill>
                <a:latin typeface="+mj-lt"/>
                <a:cs typeface="Arial Black" panose="020B0604020202020204" pitchFamily="34" charset="0"/>
              </a:rPr>
              <a:t>come</a:t>
            </a:r>
            <a:r>
              <a:rPr lang="de-DE" sz="3600" cap="all" dirty="0">
                <a:solidFill>
                  <a:schemeClr val="bg1"/>
                </a:solidFill>
                <a:latin typeface="+mj-lt"/>
                <a:cs typeface="Arial Black" panose="020B0604020202020204" pitchFamily="34" charset="0"/>
              </a:rPr>
              <a:t> si </a:t>
            </a:r>
            <a:r>
              <a:rPr lang="de-DE" sz="3600" cap="all" dirty="0" err="1">
                <a:solidFill>
                  <a:schemeClr val="bg1"/>
                </a:solidFill>
                <a:latin typeface="+mj-lt"/>
                <a:cs typeface="Arial Black" panose="020B0604020202020204" pitchFamily="34" charset="0"/>
              </a:rPr>
              <a:t>evolvono</a:t>
            </a:r>
            <a:r>
              <a:rPr lang="de-DE" sz="3600" cap="all" dirty="0">
                <a:solidFill>
                  <a:schemeClr val="bg1"/>
                </a:solidFill>
                <a:latin typeface="+mj-lt"/>
                <a:cs typeface="Arial Black" panose="020B0604020202020204" pitchFamily="34" charset="0"/>
              </a:rPr>
              <a:t> i </a:t>
            </a:r>
            <a:r>
              <a:rPr lang="de-DE" sz="3600" cap="all" dirty="0" err="1">
                <a:solidFill>
                  <a:schemeClr val="bg1"/>
                </a:solidFill>
                <a:latin typeface="+mj-lt"/>
                <a:cs typeface="Arial Black" panose="020B0604020202020204" pitchFamily="34" charset="0"/>
              </a:rPr>
              <a:t>dati</a:t>
            </a:r>
            <a:endParaRPr lang="de-DE" sz="3600" cap="all" dirty="0">
              <a:solidFill>
                <a:schemeClr val="bg1"/>
              </a:solidFill>
              <a:latin typeface="+mj-lt"/>
              <a:cs typeface="Arial Black" panose="020B0604020202020204" pitchFamily="34" charset="0"/>
            </a:endParaRPr>
          </a:p>
        </p:txBody>
      </p:sp>
      <p:pic>
        <p:nvPicPr>
          <p:cNvPr id="28" name="Grafik 27">
            <a:extLst>
              <a:ext uri="{FF2B5EF4-FFF2-40B4-BE49-F238E27FC236}">
                <a16:creationId xmlns:a16="http://schemas.microsoft.com/office/drawing/2014/main" id="{FA531217-088C-47F1-84D3-74C3DCEB3D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45029" y="-255177"/>
            <a:ext cx="395636" cy="1087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5026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hteck 19">
            <a:extLst>
              <a:ext uri="{FF2B5EF4-FFF2-40B4-BE49-F238E27FC236}">
                <a16:creationId xmlns:a16="http://schemas.microsoft.com/office/drawing/2014/main" id="{05903046-0DC3-40E2-9E32-BE9946331DAB}"/>
              </a:ext>
            </a:extLst>
          </p:cNvPr>
          <p:cNvSpPr/>
          <p:nvPr/>
        </p:nvSpPr>
        <p:spPr>
          <a:xfrm>
            <a:off x="-80920" y="-101746"/>
            <a:ext cx="12311888" cy="1449067"/>
          </a:xfrm>
          <a:custGeom>
            <a:avLst/>
            <a:gdLst>
              <a:gd name="connsiteX0" fmla="*/ 0 w 12192000"/>
              <a:gd name="connsiteY0" fmla="*/ 0 h 1750142"/>
              <a:gd name="connsiteX1" fmla="*/ 12192000 w 12192000"/>
              <a:gd name="connsiteY1" fmla="*/ 0 h 1750142"/>
              <a:gd name="connsiteX2" fmla="*/ 12192000 w 12192000"/>
              <a:gd name="connsiteY2" fmla="*/ 1750142 h 1750142"/>
              <a:gd name="connsiteX3" fmla="*/ 0 w 12192000"/>
              <a:gd name="connsiteY3" fmla="*/ 1750142 h 1750142"/>
              <a:gd name="connsiteX4" fmla="*/ 0 w 12192000"/>
              <a:gd name="connsiteY4" fmla="*/ 0 h 1750142"/>
              <a:gd name="connsiteX0" fmla="*/ 0 w 12201832"/>
              <a:gd name="connsiteY0" fmla="*/ 0 h 1750142"/>
              <a:gd name="connsiteX1" fmla="*/ 12192000 w 12201832"/>
              <a:gd name="connsiteY1" fmla="*/ 0 h 1750142"/>
              <a:gd name="connsiteX2" fmla="*/ 12201832 w 12201832"/>
              <a:gd name="connsiteY2" fmla="*/ 1406013 h 1750142"/>
              <a:gd name="connsiteX3" fmla="*/ 0 w 12201832"/>
              <a:gd name="connsiteY3" fmla="*/ 1750142 h 1750142"/>
              <a:gd name="connsiteX4" fmla="*/ 0 w 12201832"/>
              <a:gd name="connsiteY4" fmla="*/ 0 h 1750142"/>
              <a:gd name="connsiteX0" fmla="*/ 0 w 12192436"/>
              <a:gd name="connsiteY0" fmla="*/ 0 h 1750142"/>
              <a:gd name="connsiteX1" fmla="*/ 12192000 w 12192436"/>
              <a:gd name="connsiteY1" fmla="*/ 0 h 1750142"/>
              <a:gd name="connsiteX2" fmla="*/ 12182199 w 12192436"/>
              <a:gd name="connsiteY2" fmla="*/ 1579485 h 1750142"/>
              <a:gd name="connsiteX3" fmla="*/ 0 w 12192436"/>
              <a:gd name="connsiteY3" fmla="*/ 1750142 h 1750142"/>
              <a:gd name="connsiteX4" fmla="*/ 0 w 12192436"/>
              <a:gd name="connsiteY4" fmla="*/ 0 h 1750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436" h="1750142">
                <a:moveTo>
                  <a:pt x="0" y="0"/>
                </a:moveTo>
                <a:lnTo>
                  <a:pt x="12192000" y="0"/>
                </a:lnTo>
                <a:cubicBezTo>
                  <a:pt x="12195277" y="468671"/>
                  <a:pt x="12178922" y="1110814"/>
                  <a:pt x="12182199" y="1579485"/>
                </a:cubicBezTo>
                <a:lnTo>
                  <a:pt x="0" y="1750142"/>
                </a:lnTo>
                <a:lnTo>
                  <a:pt x="0" y="0"/>
                </a:lnTo>
                <a:close/>
              </a:path>
            </a:pathLst>
          </a:custGeom>
          <a:solidFill>
            <a:srgbClr val="0040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 sz="2400"/>
          </a:p>
        </p:txBody>
      </p:sp>
      <p:sp>
        <p:nvSpPr>
          <p:cNvPr id="27" name="Titel 1">
            <a:extLst>
              <a:ext uri="{FF2B5EF4-FFF2-40B4-BE49-F238E27FC236}">
                <a16:creationId xmlns:a16="http://schemas.microsoft.com/office/drawing/2014/main" id="{8A658AD8-1754-40CE-9151-663A7A84F565}"/>
              </a:ext>
            </a:extLst>
          </p:cNvPr>
          <p:cNvSpPr txBox="1">
            <a:spLocks/>
          </p:cNvSpPr>
          <p:nvPr/>
        </p:nvSpPr>
        <p:spPr>
          <a:xfrm>
            <a:off x="969264" y="321166"/>
            <a:ext cx="11242822" cy="508827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de-DE" sz="3600" cap="all" dirty="0">
                <a:solidFill>
                  <a:schemeClr val="tx2"/>
                </a:solidFill>
                <a:latin typeface="+mj-lt"/>
                <a:cs typeface="Arial Black" panose="020B0604020202020204" pitchFamily="34" charset="0"/>
              </a:rPr>
              <a:t>Wie sich die Daten entwickeln</a:t>
            </a:r>
          </a:p>
          <a:p>
            <a:r>
              <a:rPr lang="de-DE" sz="3600" cap="all" dirty="0" err="1">
                <a:solidFill>
                  <a:schemeClr val="bg1"/>
                </a:solidFill>
                <a:latin typeface="+mj-lt"/>
                <a:cs typeface="Arial Black" panose="020B0604020202020204" pitchFamily="34" charset="0"/>
              </a:rPr>
              <a:t>come</a:t>
            </a:r>
            <a:r>
              <a:rPr lang="de-DE" sz="3600" cap="all" dirty="0">
                <a:solidFill>
                  <a:schemeClr val="bg1"/>
                </a:solidFill>
                <a:latin typeface="+mj-lt"/>
                <a:cs typeface="Arial Black" panose="020B0604020202020204" pitchFamily="34" charset="0"/>
              </a:rPr>
              <a:t> si </a:t>
            </a:r>
            <a:r>
              <a:rPr lang="de-DE" sz="3600" cap="all" dirty="0" err="1">
                <a:solidFill>
                  <a:schemeClr val="bg1"/>
                </a:solidFill>
                <a:latin typeface="+mj-lt"/>
                <a:cs typeface="Arial Black" panose="020B0604020202020204" pitchFamily="34" charset="0"/>
              </a:rPr>
              <a:t>evolvono</a:t>
            </a:r>
            <a:r>
              <a:rPr lang="de-DE" sz="3600" cap="all" dirty="0">
                <a:solidFill>
                  <a:schemeClr val="bg1"/>
                </a:solidFill>
                <a:latin typeface="+mj-lt"/>
                <a:cs typeface="Arial Black" panose="020B0604020202020204" pitchFamily="34" charset="0"/>
              </a:rPr>
              <a:t> i </a:t>
            </a:r>
            <a:r>
              <a:rPr lang="de-DE" sz="3600" cap="all" dirty="0" err="1">
                <a:solidFill>
                  <a:schemeClr val="bg1"/>
                </a:solidFill>
                <a:latin typeface="+mj-lt"/>
                <a:cs typeface="Arial Black" panose="020B0604020202020204" pitchFamily="34" charset="0"/>
              </a:rPr>
              <a:t>dati</a:t>
            </a:r>
            <a:endParaRPr lang="de-DE" sz="3600" cap="all" dirty="0">
              <a:solidFill>
                <a:schemeClr val="bg1"/>
              </a:solidFill>
              <a:latin typeface="+mj-lt"/>
              <a:cs typeface="Arial Black" panose="020B0604020202020204" pitchFamily="34" charset="0"/>
            </a:endParaRPr>
          </a:p>
        </p:txBody>
      </p:sp>
      <p:pic>
        <p:nvPicPr>
          <p:cNvPr id="28" name="Grafik 27">
            <a:extLst>
              <a:ext uri="{FF2B5EF4-FFF2-40B4-BE49-F238E27FC236}">
                <a16:creationId xmlns:a16="http://schemas.microsoft.com/office/drawing/2014/main" id="{FA531217-088C-47F1-84D3-74C3DCEB3D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45029" y="-255177"/>
            <a:ext cx="395636" cy="1087998"/>
          </a:xfrm>
          <a:prstGeom prst="rect">
            <a:avLst/>
          </a:prstGeom>
        </p:spPr>
      </p:pic>
      <p:pic>
        <p:nvPicPr>
          <p:cNvPr id="6" name="Grafik 5" descr="Herzschlag">
            <a:extLst>
              <a:ext uri="{FF2B5EF4-FFF2-40B4-BE49-F238E27FC236}">
                <a16:creationId xmlns:a16="http://schemas.microsoft.com/office/drawing/2014/main" id="{DE7D8FE1-CCA9-44B7-81CC-C63BD678D3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-233680" y="2067560"/>
            <a:ext cx="2722880" cy="2722880"/>
          </a:xfrm>
          <a:prstGeom prst="rect">
            <a:avLst/>
          </a:prstGeom>
        </p:spPr>
      </p:pic>
      <p:pic>
        <p:nvPicPr>
          <p:cNvPr id="8" name="Grafik 7" descr="Medizin">
            <a:extLst>
              <a:ext uri="{FF2B5EF4-FFF2-40B4-BE49-F238E27FC236}">
                <a16:creationId xmlns:a16="http://schemas.microsoft.com/office/drawing/2014/main" id="{82D958EE-D96D-4DD2-B841-BF75633347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072640" y="2704467"/>
            <a:ext cx="1449066" cy="1449066"/>
          </a:xfrm>
          <a:prstGeom prst="rect">
            <a:avLst/>
          </a:prstGeom>
        </p:spPr>
      </p:pic>
      <p:sp>
        <p:nvSpPr>
          <p:cNvPr id="9" name="Rechteck 8">
            <a:extLst>
              <a:ext uri="{FF2B5EF4-FFF2-40B4-BE49-F238E27FC236}">
                <a16:creationId xmlns:a16="http://schemas.microsoft.com/office/drawing/2014/main" id="{25C8C8F5-C02C-4B3E-8946-F6F68CE2A5D9}"/>
              </a:ext>
            </a:extLst>
          </p:cNvPr>
          <p:cNvSpPr/>
          <p:nvPr/>
        </p:nvSpPr>
        <p:spPr>
          <a:xfrm>
            <a:off x="3521706" y="1827304"/>
            <a:ext cx="8345173" cy="44444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4000" b="1" dirty="0">
                <a:solidFill>
                  <a:srgbClr val="C00000"/>
                </a:solidFill>
              </a:rPr>
              <a:t>173</a:t>
            </a:r>
            <a:r>
              <a:rPr lang="de-DE" sz="2800" dirty="0">
                <a:solidFill>
                  <a:srgbClr val="C00000"/>
                </a:solidFill>
              </a:rPr>
              <a:t> </a:t>
            </a:r>
            <a:r>
              <a:rPr lang="de-DE" sz="2800" dirty="0">
                <a:solidFill>
                  <a:srgbClr val="004057"/>
                </a:solidFill>
              </a:rPr>
              <a:t>Personen stationär / </a:t>
            </a:r>
            <a:r>
              <a:rPr lang="it-IT" sz="2800" dirty="0">
                <a:solidFill>
                  <a:srgbClr val="004057"/>
                </a:solidFill>
              </a:rPr>
              <a:t>persone assistite nei reparti normali </a:t>
            </a:r>
            <a:endParaRPr lang="de-DE" sz="2800" dirty="0">
              <a:solidFill>
                <a:srgbClr val="004057"/>
              </a:solidFill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4000" b="1" dirty="0">
                <a:solidFill>
                  <a:srgbClr val="C00000"/>
                </a:solidFill>
              </a:rPr>
              <a:t>32</a:t>
            </a:r>
            <a:r>
              <a:rPr lang="de-DE" sz="2800" dirty="0">
                <a:solidFill>
                  <a:srgbClr val="004057"/>
                </a:solidFill>
              </a:rPr>
              <a:t> Personen in den Intensivstationen der Krankenhäuser / </a:t>
            </a:r>
            <a:r>
              <a:rPr lang="it-IT" sz="2800" dirty="0">
                <a:solidFill>
                  <a:srgbClr val="004057"/>
                </a:solidFill>
              </a:rPr>
              <a:t>i pazienti, affetti da Covid-19, che attualmente richiedono un’assistenza intensiva.</a:t>
            </a:r>
            <a:endParaRPr lang="de-DE" sz="2800" dirty="0">
              <a:solidFill>
                <a:srgbClr val="00405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8932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hteck 32">
            <a:extLst>
              <a:ext uri="{FF2B5EF4-FFF2-40B4-BE49-F238E27FC236}">
                <a16:creationId xmlns:a16="http://schemas.microsoft.com/office/drawing/2014/main" id="{1B7DC155-A291-9E4A-9159-8B17B88A0412}"/>
              </a:ext>
            </a:extLst>
          </p:cNvPr>
          <p:cNvSpPr/>
          <p:nvPr/>
        </p:nvSpPr>
        <p:spPr>
          <a:xfrm>
            <a:off x="-20086" y="0"/>
            <a:ext cx="12212086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/>
          </a:p>
        </p:txBody>
      </p:sp>
      <p:sp>
        <p:nvSpPr>
          <p:cNvPr id="29" name="Rechteck 19">
            <a:extLst>
              <a:ext uri="{FF2B5EF4-FFF2-40B4-BE49-F238E27FC236}">
                <a16:creationId xmlns:a16="http://schemas.microsoft.com/office/drawing/2014/main" id="{BD23CFC5-9284-E546-B4B8-8B6F886349B7}"/>
              </a:ext>
            </a:extLst>
          </p:cNvPr>
          <p:cNvSpPr/>
          <p:nvPr/>
        </p:nvSpPr>
        <p:spPr>
          <a:xfrm>
            <a:off x="-19665" y="-476079"/>
            <a:ext cx="12212086" cy="4463845"/>
          </a:xfrm>
          <a:custGeom>
            <a:avLst/>
            <a:gdLst>
              <a:gd name="connsiteX0" fmla="*/ 0 w 12192000"/>
              <a:gd name="connsiteY0" fmla="*/ 0 h 1750142"/>
              <a:gd name="connsiteX1" fmla="*/ 12192000 w 12192000"/>
              <a:gd name="connsiteY1" fmla="*/ 0 h 1750142"/>
              <a:gd name="connsiteX2" fmla="*/ 12192000 w 12192000"/>
              <a:gd name="connsiteY2" fmla="*/ 1750142 h 1750142"/>
              <a:gd name="connsiteX3" fmla="*/ 0 w 12192000"/>
              <a:gd name="connsiteY3" fmla="*/ 1750142 h 1750142"/>
              <a:gd name="connsiteX4" fmla="*/ 0 w 12192000"/>
              <a:gd name="connsiteY4" fmla="*/ 0 h 1750142"/>
              <a:gd name="connsiteX0" fmla="*/ 0 w 12201832"/>
              <a:gd name="connsiteY0" fmla="*/ 0 h 1750142"/>
              <a:gd name="connsiteX1" fmla="*/ 12192000 w 12201832"/>
              <a:gd name="connsiteY1" fmla="*/ 0 h 1750142"/>
              <a:gd name="connsiteX2" fmla="*/ 12201832 w 12201832"/>
              <a:gd name="connsiteY2" fmla="*/ 1406013 h 1750142"/>
              <a:gd name="connsiteX3" fmla="*/ 0 w 12201832"/>
              <a:gd name="connsiteY3" fmla="*/ 1750142 h 1750142"/>
              <a:gd name="connsiteX4" fmla="*/ 0 w 12201832"/>
              <a:gd name="connsiteY4" fmla="*/ 0 h 1750142"/>
              <a:gd name="connsiteX0" fmla="*/ 0 w 12192436"/>
              <a:gd name="connsiteY0" fmla="*/ 0 h 1750142"/>
              <a:gd name="connsiteX1" fmla="*/ 12192000 w 12192436"/>
              <a:gd name="connsiteY1" fmla="*/ 0 h 1750142"/>
              <a:gd name="connsiteX2" fmla="*/ 12182199 w 12192436"/>
              <a:gd name="connsiteY2" fmla="*/ 1579485 h 1750142"/>
              <a:gd name="connsiteX3" fmla="*/ 0 w 12192436"/>
              <a:gd name="connsiteY3" fmla="*/ 1750142 h 1750142"/>
              <a:gd name="connsiteX4" fmla="*/ 0 w 12192436"/>
              <a:gd name="connsiteY4" fmla="*/ 0 h 1750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436" h="1750142">
                <a:moveTo>
                  <a:pt x="0" y="0"/>
                </a:moveTo>
                <a:lnTo>
                  <a:pt x="12192000" y="0"/>
                </a:lnTo>
                <a:cubicBezTo>
                  <a:pt x="12195277" y="468671"/>
                  <a:pt x="12178922" y="1110814"/>
                  <a:pt x="12182199" y="1579485"/>
                </a:cubicBezTo>
                <a:lnTo>
                  <a:pt x="0" y="1750142"/>
                </a:lnTo>
                <a:lnTo>
                  <a:pt x="0" y="0"/>
                </a:lnTo>
                <a:close/>
              </a:path>
            </a:pathLst>
          </a:custGeom>
          <a:solidFill>
            <a:srgbClr val="0040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/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BAC30D48-5627-2B48-80ED-CCF87C599E01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723064" y="1276624"/>
            <a:ext cx="10466046" cy="2387600"/>
          </a:xfrm>
          <a:ln>
            <a:noFill/>
          </a:ln>
        </p:spPr>
        <p:txBody>
          <a:bodyPr>
            <a:normAutofit fontScale="90000"/>
          </a:bodyPr>
          <a:lstStyle/>
          <a:p>
            <a:pPr algn="ctr"/>
            <a:r>
              <a:rPr lang="de-DE" sz="5600" cap="all" dirty="0">
                <a:solidFill>
                  <a:schemeClr val="tx2"/>
                </a:solidFill>
                <a:latin typeface="+mj-lt"/>
                <a:cs typeface="Arial Black" panose="020B0604020202020204" pitchFamily="34" charset="0"/>
              </a:rPr>
              <a:t>Corona-Vorsorge.</a:t>
            </a:r>
            <a:br>
              <a:rPr lang="de-DE" sz="5600" cap="all" dirty="0">
                <a:solidFill>
                  <a:schemeClr val="bg1"/>
                </a:solidFill>
                <a:latin typeface="+mj-lt"/>
                <a:cs typeface="Arial Black" panose="020B0604020202020204" pitchFamily="34" charset="0"/>
              </a:rPr>
            </a:br>
            <a:r>
              <a:rPr lang="de-DE" sz="5600" cap="all" dirty="0">
                <a:solidFill>
                  <a:schemeClr val="bg1"/>
                </a:solidFill>
                <a:latin typeface="+mj-lt"/>
                <a:cs typeface="Arial Black" panose="020B0604020202020204" pitchFamily="34" charset="0"/>
              </a:rPr>
              <a:t>PREVENZIONE </a:t>
            </a:r>
            <a:br>
              <a:rPr lang="de-DE" sz="5600" cap="all" dirty="0">
                <a:solidFill>
                  <a:schemeClr val="bg1"/>
                </a:solidFill>
                <a:latin typeface="+mj-lt"/>
                <a:cs typeface="Arial Black" panose="020B0604020202020204" pitchFamily="34" charset="0"/>
              </a:rPr>
            </a:br>
            <a:r>
              <a:rPr lang="de-DE" sz="5600" cap="all" dirty="0">
                <a:solidFill>
                  <a:schemeClr val="bg1"/>
                </a:solidFill>
                <a:latin typeface="+mj-lt"/>
                <a:cs typeface="Arial Black" panose="020B0604020202020204" pitchFamily="34" charset="0"/>
              </a:rPr>
              <a:t>DA CORONAVIRUS.</a:t>
            </a:r>
            <a:br>
              <a:rPr lang="de-DE" sz="5400" cap="all" dirty="0">
                <a:solidFill>
                  <a:schemeClr val="bg1"/>
                </a:solidFill>
                <a:latin typeface="+mj-lt"/>
                <a:cs typeface="Arial Black" panose="020B0604020202020204" pitchFamily="34" charset="0"/>
              </a:rPr>
            </a:br>
            <a:endParaRPr lang="de-DE" sz="5400" b="1" cap="all" dirty="0">
              <a:solidFill>
                <a:schemeClr val="bg1"/>
              </a:solidFill>
              <a:latin typeface="+mj-lt"/>
              <a:cs typeface="Arial Black" panose="020B0604020202020204" pitchFamily="34" charset="0"/>
            </a:endParaRPr>
          </a:p>
        </p:txBody>
      </p:sp>
      <p:sp>
        <p:nvSpPr>
          <p:cNvPr id="10" name="Untertitel 2">
            <a:extLst>
              <a:ext uri="{FF2B5EF4-FFF2-40B4-BE49-F238E27FC236}">
                <a16:creationId xmlns:a16="http://schemas.microsoft.com/office/drawing/2014/main" id="{B6D2ED2E-B9D8-BD48-823A-230FFCE6A7D4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723063" y="4214758"/>
            <a:ext cx="11163477" cy="146712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sz="2700" dirty="0">
                <a:solidFill>
                  <a:schemeClr val="accent1"/>
                </a:solidFill>
              </a:rPr>
              <a:t>DU BIST GEFORDERT. </a:t>
            </a:r>
            <a:r>
              <a:rPr lang="de-DE" sz="2700" b="1" dirty="0">
                <a:solidFill>
                  <a:schemeClr val="accent1"/>
                </a:solidFill>
              </a:rPr>
              <a:t>HILF MIT GEGEN CORONA</a:t>
            </a:r>
            <a:r>
              <a:rPr lang="de-DE" sz="2700" dirty="0">
                <a:solidFill>
                  <a:schemeClr val="accent1"/>
                </a:solidFill>
              </a:rPr>
              <a:t>.</a:t>
            </a:r>
          </a:p>
          <a:p>
            <a:pPr marL="0" indent="0" algn="ctr">
              <a:buNone/>
            </a:pPr>
            <a:r>
              <a:rPr lang="de-DE" sz="2700" dirty="0">
                <a:solidFill>
                  <a:schemeClr val="bg1"/>
                </a:solidFill>
              </a:rPr>
              <a:t>ADESSO TOCCA A TE. </a:t>
            </a:r>
            <a:r>
              <a:rPr lang="de-DE" sz="2700" b="1" dirty="0">
                <a:solidFill>
                  <a:schemeClr val="bg1"/>
                </a:solidFill>
              </a:rPr>
              <a:t>AIUTACI A COMBATTERE IL VIRUS.</a:t>
            </a:r>
          </a:p>
          <a:p>
            <a:pPr marL="0" indent="0" algn="ctr">
              <a:buNone/>
            </a:pPr>
            <a:endParaRPr lang="de-DE" sz="2300" dirty="0">
              <a:solidFill>
                <a:schemeClr val="bg1"/>
              </a:solidFill>
            </a:endParaRPr>
          </a:p>
        </p:txBody>
      </p:sp>
      <p:cxnSp>
        <p:nvCxnSpPr>
          <p:cNvPr id="15" name="Gerade Verbindung 14">
            <a:extLst>
              <a:ext uri="{FF2B5EF4-FFF2-40B4-BE49-F238E27FC236}">
                <a16:creationId xmlns:a16="http://schemas.microsoft.com/office/drawing/2014/main" id="{26B67EFE-F20F-9348-AACF-87270FC017DC}"/>
              </a:ext>
            </a:extLst>
          </p:cNvPr>
          <p:cNvCxnSpPr/>
          <p:nvPr/>
        </p:nvCxnSpPr>
        <p:spPr>
          <a:xfrm>
            <a:off x="4748981" y="226142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Grafik 3">
            <a:extLst>
              <a:ext uri="{FF2B5EF4-FFF2-40B4-BE49-F238E27FC236}">
                <a16:creationId xmlns:a16="http://schemas.microsoft.com/office/drawing/2014/main" id="{7FCE849C-2AF2-DD47-A41E-4529C7C1D0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760" y="5911278"/>
            <a:ext cx="2266138" cy="586625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7A11CDE5-86B8-0847-AD4B-8CACFBF111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89728" y="5870738"/>
            <a:ext cx="1596813" cy="798407"/>
          </a:xfrm>
          <a:prstGeom prst="rect">
            <a:avLst/>
          </a:prstGeom>
        </p:spPr>
      </p:pic>
      <p:pic>
        <p:nvPicPr>
          <p:cNvPr id="31" name="Grafik 30">
            <a:extLst>
              <a:ext uri="{FF2B5EF4-FFF2-40B4-BE49-F238E27FC236}">
                <a16:creationId xmlns:a16="http://schemas.microsoft.com/office/drawing/2014/main" id="{5290D1FA-B5FD-614A-81B0-4555B4E4AD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19520" y="-657216"/>
            <a:ext cx="1515127" cy="4166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4619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APS_Corona">
      <a:dk1>
        <a:srgbClr val="000000"/>
      </a:dk1>
      <a:lt1>
        <a:srgbClr val="FFFFFF"/>
      </a:lt1>
      <a:dk2>
        <a:srgbClr val="C5D669"/>
      </a:dk2>
      <a:lt2>
        <a:srgbClr val="E7E6E6"/>
      </a:lt2>
      <a:accent1>
        <a:srgbClr val="445369"/>
      </a:accent1>
      <a:accent2>
        <a:srgbClr val="E63330"/>
      </a:accent2>
      <a:accent3>
        <a:srgbClr val="A5A5A5"/>
      </a:accent3>
      <a:accent4>
        <a:srgbClr val="285653"/>
      </a:accent4>
      <a:accent5>
        <a:srgbClr val="5B9BD5"/>
      </a:accent5>
      <a:accent6>
        <a:srgbClr val="6F2C46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äsentation2" id="{3E1276A2-DFA4-7B44-8A83-FB256C7A41A7}" vid="{E99A5548-F34D-BE46-8B13-69A50035FC32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519623B7C031124DA492969C1CDF1DDF" ma:contentTypeVersion="13" ma:contentTypeDescription="Creare un nuovo documento." ma:contentTypeScope="" ma:versionID="bd0d1926b2073d267a8c2dd716cd3efc">
  <xsd:schema xmlns:xsd="http://www.w3.org/2001/XMLSchema" xmlns:xs="http://www.w3.org/2001/XMLSchema" xmlns:p="http://schemas.microsoft.com/office/2006/metadata/properties" xmlns:ns3="e354ee86-c256-4ab3-ad47-ce95c404c5cc" xmlns:ns4="224bc6ba-e6a5-46c0-8f17-edce20516d6b" targetNamespace="http://schemas.microsoft.com/office/2006/metadata/properties" ma:root="true" ma:fieldsID="f8d67dba610e52112bf5ad85464cffe2" ns3:_="" ns4:_="">
    <xsd:import namespace="e354ee86-c256-4ab3-ad47-ce95c404c5cc"/>
    <xsd:import namespace="224bc6ba-e6a5-46c0-8f17-edce20516d6b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354ee86-c256-4ab3-ad47-ce95c404c5c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4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24bc6ba-e6a5-46c0-8f17-edce20516d6b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Condiviso con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Condiviso con dettagli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Hash suggerimento condivisione" ma:description="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3F60318-19EE-44CC-879B-22EF54FCBDA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354ee86-c256-4ab3-ad47-ce95c404c5cc"/>
    <ds:schemaRef ds:uri="224bc6ba-e6a5-46c0-8f17-edce20516d6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9BCFE76-EBC4-45DC-9354-5F482489D535}">
  <ds:schemaRefs>
    <ds:schemaRef ds:uri="http://www.w3.org/XML/1998/namespace"/>
    <ds:schemaRef ds:uri="http://purl.org/dc/elements/1.1/"/>
    <ds:schemaRef ds:uri="http://purl.org/dc/terms/"/>
    <ds:schemaRef ds:uri="e354ee86-c256-4ab3-ad47-ce95c404c5cc"/>
    <ds:schemaRef ds:uri="224bc6ba-e6a5-46c0-8f17-edce20516d6b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96C2ACBC-D88D-49A4-9DA2-1F90D50375C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</Template>
  <TotalTime>0</TotalTime>
  <Words>104</Words>
  <Application>Microsoft Office PowerPoint</Application>
  <PresentationFormat>Widescreen</PresentationFormat>
  <Paragraphs>22</Paragraphs>
  <Slides>4</Slides>
  <Notes>4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</vt:i4>
      </vt:variant>
    </vt:vector>
  </HeadingPairs>
  <TitlesOfParts>
    <vt:vector size="8" baseType="lpstr">
      <vt:lpstr>Arial</vt:lpstr>
      <vt:lpstr>Arial Black</vt:lpstr>
      <vt:lpstr>Calibri</vt:lpstr>
      <vt:lpstr>Office</vt:lpstr>
      <vt:lpstr>Corona-Vorsorge. PREVENZIONE  DA CORONAVIRUS. </vt:lpstr>
      <vt:lpstr>Presentazione standard di PowerPoint</vt:lpstr>
      <vt:lpstr>Presentazione standard di PowerPoint</vt:lpstr>
      <vt:lpstr>Corona-Vorsorge. PREVENZIONE  DA CORONAVIRUS.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Wasserstoff – die Chance für Südtirol?</dc:title>
  <dc:subject/>
  <dc:creator>Peter Moelgg</dc:creator>
  <cp:keywords/>
  <dc:description/>
  <cp:lastModifiedBy>Gobbato, Fabio</cp:lastModifiedBy>
  <cp:revision>190</cp:revision>
  <cp:lastPrinted>2020-03-20T14:31:39Z</cp:lastPrinted>
  <dcterms:created xsi:type="dcterms:W3CDTF">2020-02-16T14:22:19Z</dcterms:created>
  <dcterms:modified xsi:type="dcterms:W3CDTF">2020-03-21T15:11:23Z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0x010100519623B7C031124DA492969C1CDF1DDF</vt:lpwstr>
  </property>
</Properties>
</file>