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91" r:id="rId3"/>
    <p:sldId id="294" r:id="rId4"/>
    <p:sldId id="256" r:id="rId5"/>
    <p:sldId id="257" r:id="rId6"/>
    <p:sldId id="258" r:id="rId7"/>
    <p:sldId id="259" r:id="rId8"/>
    <p:sldId id="260" r:id="rId9"/>
    <p:sldId id="290" r:id="rId10"/>
    <p:sldId id="29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93" r:id="rId22"/>
    <p:sldId id="296" r:id="rId23"/>
    <p:sldId id="276" r:id="rId24"/>
    <p:sldId id="285" r:id="rId25"/>
    <p:sldId id="284" r:id="rId26"/>
    <p:sldId id="287" r:id="rId27"/>
    <p:sldId id="288" r:id="rId28"/>
    <p:sldId id="292" r:id="rId29"/>
    <p:sldId id="297" r:id="rId30"/>
    <p:sldId id="262" r:id="rId31"/>
    <p:sldId id="261" r:id="rId32"/>
    <p:sldId id="263" r:id="rId33"/>
    <p:sldId id="264" r:id="rId34"/>
    <p:sldId id="265" r:id="rId35"/>
    <p:sldId id="277" r:id="rId36"/>
    <p:sldId id="299" r:id="rId37"/>
    <p:sldId id="298" r:id="rId38"/>
    <p:sldId id="278" r:id="rId39"/>
    <p:sldId id="279" r:id="rId40"/>
    <p:sldId id="280" r:id="rId41"/>
    <p:sldId id="281" r:id="rId42"/>
    <p:sldId id="282" r:id="rId43"/>
    <p:sldId id="283" r:id="rId4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 showGuides="1">
      <p:cViewPr varScale="1">
        <p:scale>
          <a:sx n="103" d="100"/>
          <a:sy n="103" d="100"/>
        </p:scale>
        <p:origin x="114" y="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656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AF6C46-60FD-49CD-B5CA-B7603734E1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3E31A5C-B584-4524-A2CD-A4FE00B1B7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19D38E-0725-4830-A7FA-1AC0EF433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43FCA-04C2-4D8E-9297-BF3CF1C2BE9F}" type="datetimeFigureOut">
              <a:rPr lang="de-DE" smtClean="0"/>
              <a:t>29.11.2019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90AF9F0-4D78-49E7-B6EE-54930A1A0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44A61C8-9D3B-458B-8607-7A9375297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111AB-B74C-45E7-B919-51335AB59A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06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03CC4E-53AB-4B69-82AB-F68B4884A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A84C75F-21DF-4994-8E9A-C37CA9ABE1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BA82AB6-3F8B-4AC4-A4F4-469E984A9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43FCA-04C2-4D8E-9297-BF3CF1C2BE9F}" type="datetimeFigureOut">
              <a:rPr lang="de-DE" smtClean="0"/>
              <a:t>29.11.2019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0469FFD-EC7E-4428-AFF3-EA05DE1D9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D523E8A-27C7-4A5D-A5E1-9E2688A19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111AB-B74C-45E7-B919-51335AB59A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5573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206207D-5868-4C60-B146-7D9A6D1A10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3CACD2E-F4C5-4620-A695-371C9450D0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3AF5132-7C38-4EF1-85CC-4266ECEF2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43FCA-04C2-4D8E-9297-BF3CF1C2BE9F}" type="datetimeFigureOut">
              <a:rPr lang="de-DE" smtClean="0"/>
              <a:t>29.11.2019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6EB1A97-9CFF-4F37-B7A8-BDCE205F4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172263C-6A27-47C7-B3EF-166A3AD27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111AB-B74C-45E7-B919-51335AB59A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7029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604309-99AA-4113-8218-0BCD87F0E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F210746-64FF-4651-991F-AC880A3BD5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F28AD19-AAFC-4D43-A2A0-BA3B5864D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43FCA-04C2-4D8E-9297-BF3CF1C2BE9F}" type="datetimeFigureOut">
              <a:rPr lang="de-DE" smtClean="0"/>
              <a:t>29.11.2019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588A498-840B-40A9-873D-BF65284B0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F01CAC7-D246-4D4D-9B5E-1AEB852ED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111AB-B74C-45E7-B919-51335AB59A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6050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41E000-AFD3-4208-95C5-51AD2D2DE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AA46D0F-6FE8-42CC-9AEB-853DD3D20F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4B90024-E3EA-4D1F-BCCD-0E0BD3948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43FCA-04C2-4D8E-9297-BF3CF1C2BE9F}" type="datetimeFigureOut">
              <a:rPr lang="de-DE" smtClean="0"/>
              <a:t>29.11.2019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8BB527A-E92D-41E1-9C95-3AD8FCC0E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2AC9585-8A4F-4CEF-A513-E2F93B6B2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111AB-B74C-45E7-B919-51335AB59A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6594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DAF152-A383-4B60-BBE1-DD8ADFB39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5718EF-14FD-4908-9583-1C6D1107EB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B60B174-0091-40B0-951B-86AA2945A9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19D0AA6-A2D1-4D60-8BE6-2E3949880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43FCA-04C2-4D8E-9297-BF3CF1C2BE9F}" type="datetimeFigureOut">
              <a:rPr lang="de-DE" smtClean="0"/>
              <a:t>29.11.2019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93137EA-547C-4AD4-8BB5-01807A7B2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436CD3A-F928-4321-BA85-CFB45E14C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111AB-B74C-45E7-B919-51335AB59A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9637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7CAAB4-7C47-4824-81EF-91D6CE5E7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49E5161-5AA6-448E-A3B3-05F3837F02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B419BD0-6BEB-4A9B-AD3B-5247CA2A3A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7921491-EFCF-4FC1-9EAE-F2EBE3078C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518D343-C071-4F2C-89A8-F99AB5E634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049793F-9E56-49C8-A359-C97211891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43FCA-04C2-4D8E-9297-BF3CF1C2BE9F}" type="datetimeFigureOut">
              <a:rPr lang="de-DE" smtClean="0"/>
              <a:t>29.11.2019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A9615D0-14CF-43FF-81C5-228ED2588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0A492B8-B6DA-4D8D-9F26-B086AF812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111AB-B74C-45E7-B919-51335AB59A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2419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6F031E-5233-4C03-9AF3-F5873AA85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F33CBE9-D2A4-45CE-89B6-17B95E8BB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43FCA-04C2-4D8E-9297-BF3CF1C2BE9F}" type="datetimeFigureOut">
              <a:rPr lang="de-DE" smtClean="0"/>
              <a:t>29.11.2019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02DDF47-EBF2-445A-889E-7F659B233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B81608F-3AEC-4EBA-A5DD-EEE6906A5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111AB-B74C-45E7-B919-51335AB59A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262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4A0C57A-13CC-4AA2-8B35-ED354F0C8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43FCA-04C2-4D8E-9297-BF3CF1C2BE9F}" type="datetimeFigureOut">
              <a:rPr lang="de-DE" smtClean="0"/>
              <a:t>29.11.2019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E14F227-44A0-403F-93F1-0C7E871A7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C9C7B98-3843-429E-BCCB-69AD44A66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111AB-B74C-45E7-B919-51335AB59A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654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507959-5F7E-4CD9-BC6F-18D65D8E4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766137-B9A2-4542-8710-C334CB7444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8D50D00-CD31-439E-93EF-31926D284F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C927602-7C9D-4FA1-B4C0-FB7368130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43FCA-04C2-4D8E-9297-BF3CF1C2BE9F}" type="datetimeFigureOut">
              <a:rPr lang="de-DE" smtClean="0"/>
              <a:t>29.11.2019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6042FAB-AEA8-49C8-B1B5-983DA5325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7BAFDB9-A40C-4ED7-B94B-8ABF978D6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111AB-B74C-45E7-B919-51335AB59A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031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57EF5E-97C1-492D-8943-5FF80237F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1CAA204-DE82-408E-8086-955B46A249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257C00B-CDF2-4CE0-B330-CCB585CBC2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8D30964-5A14-41A2-9B3F-D03E69233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43FCA-04C2-4D8E-9297-BF3CF1C2BE9F}" type="datetimeFigureOut">
              <a:rPr lang="de-DE" smtClean="0"/>
              <a:t>29.11.2019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ACB30CD-B807-4E50-B064-AAA42CA97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8196C5F-3D51-4898-A8C9-1AC25ADE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111AB-B74C-45E7-B919-51335AB59A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4296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96992F9-464F-4A9D-A854-A335E9D33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FC9024D-36D5-4072-9CDD-C235999233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8D9C7BD-3F8C-4AD6-A333-1BB661ADE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43FCA-04C2-4D8E-9297-BF3CF1C2BE9F}" type="datetimeFigureOut">
              <a:rPr lang="de-DE" smtClean="0"/>
              <a:t>29.11.2019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5D63BD0-6116-4437-A1A5-320C961E30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A8DA628-114D-40BA-A938-3D4347E2F8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111AB-B74C-45E7-B919-51335AB59A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8089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image" Target="../media/image2.png"/><Relationship Id="rId7" Type="http://schemas.openxmlformats.org/officeDocument/2006/relationships/slide" Target="slide3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1.xml"/><Relationship Id="rId5" Type="http://schemas.openxmlformats.org/officeDocument/2006/relationships/slide" Target="slide33.xml"/><Relationship Id="rId4" Type="http://schemas.openxmlformats.org/officeDocument/2006/relationships/slide" Target="slide3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image" Target="../media/image2.png"/><Relationship Id="rId7" Type="http://schemas.openxmlformats.org/officeDocument/2006/relationships/slide" Target="slide3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1.xml"/><Relationship Id="rId5" Type="http://schemas.openxmlformats.org/officeDocument/2006/relationships/slide" Target="slide33.xml"/><Relationship Id="rId4" Type="http://schemas.openxmlformats.org/officeDocument/2006/relationships/slide" Target="slide3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image" Target="../media/image2.png"/><Relationship Id="rId7" Type="http://schemas.openxmlformats.org/officeDocument/2006/relationships/slide" Target="slide3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1.xml"/><Relationship Id="rId5" Type="http://schemas.openxmlformats.org/officeDocument/2006/relationships/slide" Target="slide33.xml"/><Relationship Id="rId4" Type="http://schemas.openxmlformats.org/officeDocument/2006/relationships/slide" Target="slide3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image" Target="../media/image2.png"/><Relationship Id="rId7" Type="http://schemas.openxmlformats.org/officeDocument/2006/relationships/slide" Target="slide3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1.xml"/><Relationship Id="rId5" Type="http://schemas.openxmlformats.org/officeDocument/2006/relationships/slide" Target="slide33.xml"/><Relationship Id="rId4" Type="http://schemas.openxmlformats.org/officeDocument/2006/relationships/slide" Target="slide3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image" Target="../media/image2.png"/><Relationship Id="rId7" Type="http://schemas.openxmlformats.org/officeDocument/2006/relationships/slide" Target="slide3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1.xml"/><Relationship Id="rId5" Type="http://schemas.openxmlformats.org/officeDocument/2006/relationships/slide" Target="slide33.xml"/><Relationship Id="rId4" Type="http://schemas.openxmlformats.org/officeDocument/2006/relationships/slide" Target="slide3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image" Target="../media/image2.png"/><Relationship Id="rId7" Type="http://schemas.openxmlformats.org/officeDocument/2006/relationships/slide" Target="slide3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1.xml"/><Relationship Id="rId5" Type="http://schemas.openxmlformats.org/officeDocument/2006/relationships/slide" Target="slide33.xml"/><Relationship Id="rId4" Type="http://schemas.openxmlformats.org/officeDocument/2006/relationships/slide" Target="slide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98774C-16FD-460C-9E65-E5F4EA3D32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90B5071-1728-46CD-B9B5-6A5209D015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56AF5DF-106F-4613-B035-FB66E7E1C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9143"/>
            <a:ext cx="12192000" cy="5269023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A5E1168-1028-4493-96A9-7EAE0A446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513" y="2940706"/>
            <a:ext cx="335309" cy="33530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A17F6FC-D6C2-42F2-89FC-44B0A1028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1145" y="3261344"/>
            <a:ext cx="335309" cy="33530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18E83EE-6A48-453E-A513-650EA65A1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54" y="2706758"/>
            <a:ext cx="335309" cy="33530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A94433E-D63B-4255-9CBA-077DCF9569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0766" y="3745164"/>
            <a:ext cx="335309" cy="335309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A942F561-5AD9-4AF6-A56A-18023A43D928}"/>
              </a:ext>
            </a:extLst>
          </p:cNvPr>
          <p:cNvSpPr txBox="1"/>
          <p:nvPr/>
        </p:nvSpPr>
        <p:spPr>
          <a:xfrm>
            <a:off x="1890863" y="275346"/>
            <a:ext cx="841629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2400" dirty="0"/>
              <a:t>Einsätze entlang der </a:t>
            </a:r>
            <a:r>
              <a:rPr lang="de-DE" sz="2400" dirty="0" err="1"/>
              <a:t>Pustertaler</a:t>
            </a:r>
            <a:r>
              <a:rPr lang="de-DE" sz="2400" dirty="0"/>
              <a:t> Bahnlinie - November 2019</a:t>
            </a:r>
          </a:p>
          <a:p>
            <a:r>
              <a:rPr lang="de-DE" sz="2400" dirty="0" err="1"/>
              <a:t>Interventi</a:t>
            </a:r>
            <a:r>
              <a:rPr lang="de-DE" sz="2400" dirty="0"/>
              <a:t> lungo la </a:t>
            </a:r>
            <a:r>
              <a:rPr lang="de-DE" sz="2400" dirty="0" err="1"/>
              <a:t>ferrovia</a:t>
            </a:r>
            <a:r>
              <a:rPr lang="de-DE" sz="2400" dirty="0"/>
              <a:t> della </a:t>
            </a:r>
            <a:r>
              <a:rPr lang="de-DE" sz="2400" dirty="0" err="1"/>
              <a:t>val</a:t>
            </a:r>
            <a:r>
              <a:rPr lang="de-DE" sz="2400" dirty="0"/>
              <a:t> </a:t>
            </a:r>
            <a:r>
              <a:rPr lang="de-DE" sz="2400" dirty="0" err="1"/>
              <a:t>Pusteria</a:t>
            </a:r>
            <a:r>
              <a:rPr lang="de-DE" sz="2400" dirty="0"/>
              <a:t> in </a:t>
            </a:r>
            <a:r>
              <a:rPr lang="de-DE" sz="2400" dirty="0" err="1"/>
              <a:t>novembre</a:t>
            </a:r>
            <a:r>
              <a:rPr lang="de-DE" sz="2400" dirty="0"/>
              <a:t> 2019</a:t>
            </a:r>
          </a:p>
        </p:txBody>
      </p:sp>
      <p:sp>
        <p:nvSpPr>
          <p:cNvPr id="10" name="Interaktive Schaltfläche: Leer 9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DCDACBF4-695C-4E9B-99FC-AD65C626EB01}"/>
              </a:ext>
            </a:extLst>
          </p:cNvPr>
          <p:cNvSpPr/>
          <p:nvPr/>
        </p:nvSpPr>
        <p:spPr>
          <a:xfrm>
            <a:off x="1741475" y="3140362"/>
            <a:ext cx="214313" cy="238125"/>
          </a:xfrm>
          <a:prstGeom prst="actionButtonBlank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2" name="Interaktive Schaltfläche: Leer 1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5C9BA67-34F0-463C-B36E-310B6814D721}"/>
              </a:ext>
            </a:extLst>
          </p:cNvPr>
          <p:cNvSpPr/>
          <p:nvPr/>
        </p:nvSpPr>
        <p:spPr>
          <a:xfrm>
            <a:off x="1812650" y="2448412"/>
            <a:ext cx="214313" cy="238125"/>
          </a:xfrm>
          <a:prstGeom prst="actionButtonBlank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3" name="Interaktive Schaltfläche: Leer 12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5C1129AC-A6C7-42D9-9CA1-AD10FD61190A}"/>
              </a:ext>
            </a:extLst>
          </p:cNvPr>
          <p:cNvSpPr/>
          <p:nvPr/>
        </p:nvSpPr>
        <p:spPr>
          <a:xfrm>
            <a:off x="4716115" y="3619257"/>
            <a:ext cx="214313" cy="238125"/>
          </a:xfrm>
          <a:prstGeom prst="actionButtonBlank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14" name="Interaktive Schaltfläche: Leer 13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A9974AC7-F78D-4A84-B844-F75D429A5520}"/>
              </a:ext>
            </a:extLst>
          </p:cNvPr>
          <p:cNvSpPr/>
          <p:nvPr/>
        </p:nvSpPr>
        <p:spPr>
          <a:xfrm>
            <a:off x="5531642" y="3600683"/>
            <a:ext cx="214313" cy="238125"/>
          </a:xfrm>
          <a:prstGeom prst="actionButtonBlank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15" name="Interaktive Schaltfläche: Leer 14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EC6D1DE4-2DA9-4B85-B3C3-78F4272FAC5B}"/>
              </a:ext>
            </a:extLst>
          </p:cNvPr>
          <p:cNvSpPr/>
          <p:nvPr/>
        </p:nvSpPr>
        <p:spPr>
          <a:xfrm>
            <a:off x="7020032" y="4076680"/>
            <a:ext cx="214313" cy="238125"/>
          </a:xfrm>
          <a:prstGeom prst="actionButtonBlank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E781CAD6-826C-4FAD-8AB9-7B1357DB5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8461" y="3298963"/>
            <a:ext cx="335309" cy="33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70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63B3BC10-2A0A-4B6D-A07E-4008BD8D1B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01" t="16794" r="3794" b="1213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587B9B0C-8C71-4D4A-A141-6B9A7D77E5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7646" y="2310646"/>
            <a:ext cx="640135" cy="64013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D277A7F-69F0-4F5E-92DA-8D39F54B8356}"/>
              </a:ext>
            </a:extLst>
          </p:cNvPr>
          <p:cNvSpPr txBox="1"/>
          <p:nvPr/>
        </p:nvSpPr>
        <p:spPr>
          <a:xfrm>
            <a:off x="656704" y="394147"/>
            <a:ext cx="3283529" cy="3456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57188"/>
            <a:r>
              <a:rPr lang="de-DE" sz="1600"/>
              <a:t>Niedervintl, Örtlichkeit Haslach </a:t>
            </a:r>
          </a:p>
        </p:txBody>
      </p:sp>
      <p:sp>
        <p:nvSpPr>
          <p:cNvPr id="5" name="Interaktive Schaltfläche: Leer 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FB4BAC2C-1936-4932-A27F-CB727C8CBB78}"/>
              </a:ext>
            </a:extLst>
          </p:cNvPr>
          <p:cNvSpPr/>
          <p:nvPr/>
        </p:nvSpPr>
        <p:spPr>
          <a:xfrm>
            <a:off x="746052" y="450816"/>
            <a:ext cx="214313" cy="238125"/>
          </a:xfrm>
          <a:prstGeom prst="actionButtonBlank">
            <a:avLst/>
          </a:prstGeom>
          <a:noFill/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600" b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741125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58A8CA90-B05D-4FE0-ADAA-458C4C0802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8215" y="0"/>
            <a:ext cx="56555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678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FC33D9CC-8D4D-4F29-A6AD-0E4722086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143" y="0"/>
            <a:ext cx="10073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339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A1B7CE39-2DC4-424A-8C8E-807C3FCB4CC6}"/>
              </a:ext>
            </a:extLst>
          </p:cNvPr>
          <p:cNvGrpSpPr/>
          <p:nvPr/>
        </p:nvGrpSpPr>
        <p:grpSpPr>
          <a:xfrm>
            <a:off x="1695450" y="132378"/>
            <a:ext cx="8782050" cy="6653310"/>
            <a:chOff x="1695450" y="132378"/>
            <a:chExt cx="8782050" cy="6653310"/>
          </a:xfrm>
        </p:grpSpPr>
        <p:pic>
          <p:nvPicPr>
            <p:cNvPr id="2" name="Grafik 1">
              <a:extLst>
                <a:ext uri="{FF2B5EF4-FFF2-40B4-BE49-F238E27FC236}">
                  <a16:creationId xmlns:a16="http://schemas.microsoft.com/office/drawing/2014/main" id="{6051A859-571A-46D9-8436-D44FB7B485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14500" y="613488"/>
              <a:ext cx="8763000" cy="6172200"/>
            </a:xfrm>
            <a:prstGeom prst="rect">
              <a:avLst/>
            </a:prstGeom>
          </p:spPr>
        </p:pic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7F7D468D-1AE5-48CF-962C-6F6D8CF125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95450" y="132378"/>
              <a:ext cx="8782050" cy="4857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7127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61ABBC28-74B1-44BF-844A-93AD06A69F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272" y="980781"/>
            <a:ext cx="11123953" cy="5606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863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FADD4688-B405-4127-A55F-94543DD67BBA}"/>
              </a:ext>
            </a:extLst>
          </p:cNvPr>
          <p:cNvGrpSpPr/>
          <p:nvPr/>
        </p:nvGrpSpPr>
        <p:grpSpPr>
          <a:xfrm>
            <a:off x="572277" y="709126"/>
            <a:ext cx="11047445" cy="6083559"/>
            <a:chOff x="738769" y="513768"/>
            <a:chExt cx="10696575" cy="5344107"/>
          </a:xfrm>
        </p:grpSpPr>
        <p:pic>
          <p:nvPicPr>
            <p:cNvPr id="2" name="Grafik 1">
              <a:extLst>
                <a:ext uri="{FF2B5EF4-FFF2-40B4-BE49-F238E27FC236}">
                  <a16:creationId xmlns:a16="http://schemas.microsoft.com/office/drawing/2014/main" id="{F5DF1B95-F40F-44F7-A947-06A59B9E8F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6762" y="1000125"/>
              <a:ext cx="10658475" cy="4857750"/>
            </a:xfrm>
            <a:prstGeom prst="rect">
              <a:avLst/>
            </a:prstGeom>
          </p:spPr>
        </p:pic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9774F130-6103-48E9-9C1F-677809175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8769" y="513768"/>
              <a:ext cx="10696575" cy="5143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15037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CA4D1B11-2694-4696-9B43-7BBD57F485E2}"/>
              </a:ext>
            </a:extLst>
          </p:cNvPr>
          <p:cNvGrpSpPr/>
          <p:nvPr/>
        </p:nvGrpSpPr>
        <p:grpSpPr>
          <a:xfrm>
            <a:off x="762000" y="1292387"/>
            <a:ext cx="10696575" cy="5381819"/>
            <a:chOff x="762000" y="471293"/>
            <a:chExt cx="10696575" cy="5381819"/>
          </a:xfrm>
        </p:grpSpPr>
        <p:pic>
          <p:nvPicPr>
            <p:cNvPr id="2" name="Grafik 1">
              <a:extLst>
                <a:ext uri="{FF2B5EF4-FFF2-40B4-BE49-F238E27FC236}">
                  <a16:creationId xmlns:a16="http://schemas.microsoft.com/office/drawing/2014/main" id="{A82111E5-4C93-4202-9559-6BA95CCAF6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" y="1004887"/>
              <a:ext cx="10668000" cy="4848225"/>
            </a:xfrm>
            <a:prstGeom prst="rect">
              <a:avLst/>
            </a:prstGeom>
          </p:spPr>
        </p:pic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C57AFC7B-EE18-4194-B83F-CDF7DD0E47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2000" y="471293"/>
              <a:ext cx="10696575" cy="5429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00317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554D9CBE-96FE-48BD-9D0F-8C9A2C42DE28}"/>
              </a:ext>
            </a:extLst>
          </p:cNvPr>
          <p:cNvGrpSpPr/>
          <p:nvPr/>
        </p:nvGrpSpPr>
        <p:grpSpPr>
          <a:xfrm>
            <a:off x="747712" y="897779"/>
            <a:ext cx="10696575" cy="5657850"/>
            <a:chOff x="747712" y="328612"/>
            <a:chExt cx="10696575" cy="5657850"/>
          </a:xfrm>
        </p:grpSpPr>
        <p:pic>
          <p:nvPicPr>
            <p:cNvPr id="2" name="Grafik 1">
              <a:extLst>
                <a:ext uri="{FF2B5EF4-FFF2-40B4-BE49-F238E27FC236}">
                  <a16:creationId xmlns:a16="http://schemas.microsoft.com/office/drawing/2014/main" id="{C5B74B87-34D5-42C3-BE5C-00055841D6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7237" y="871537"/>
              <a:ext cx="10677525" cy="5114925"/>
            </a:xfrm>
            <a:prstGeom prst="rect">
              <a:avLst/>
            </a:prstGeom>
          </p:spPr>
        </p:pic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D0681EC6-4667-4DA2-97AF-5A0137926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7712" y="328612"/>
              <a:ext cx="10696575" cy="5429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760502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6DF4794F-A955-4BA8-9AAE-CB3F649A0290}"/>
              </a:ext>
            </a:extLst>
          </p:cNvPr>
          <p:cNvGrpSpPr/>
          <p:nvPr/>
        </p:nvGrpSpPr>
        <p:grpSpPr>
          <a:xfrm>
            <a:off x="747712" y="1010135"/>
            <a:ext cx="10696575" cy="5619750"/>
            <a:chOff x="747712" y="347662"/>
            <a:chExt cx="10696575" cy="5619750"/>
          </a:xfrm>
        </p:grpSpPr>
        <p:pic>
          <p:nvPicPr>
            <p:cNvPr id="2" name="Grafik 1">
              <a:extLst>
                <a:ext uri="{FF2B5EF4-FFF2-40B4-BE49-F238E27FC236}">
                  <a16:creationId xmlns:a16="http://schemas.microsoft.com/office/drawing/2014/main" id="{02B1FB4F-E618-4DCD-AC88-872EA45375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00" y="890587"/>
              <a:ext cx="10668000" cy="5076825"/>
            </a:xfrm>
            <a:prstGeom prst="rect">
              <a:avLst/>
            </a:prstGeom>
          </p:spPr>
        </p:pic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864C0666-AD1B-4C2B-A7CB-23FF84D58B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7712" y="347662"/>
              <a:ext cx="10696575" cy="5429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035073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5C884936-31E1-4496-BEDB-B001A1B23D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895350"/>
            <a:ext cx="10668000" cy="50673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C3345637-2C7A-4EF7-B8DD-C7C1D01D7F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712" y="352425"/>
            <a:ext cx="1069657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342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98774C-16FD-460C-9E65-E5F4EA3D32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90B5071-1728-46CD-B9B5-6A5209D015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56AF5DF-106F-4613-B035-FB66E7E1C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7798"/>
            <a:ext cx="12192000" cy="5269023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A5E1168-1028-4493-96A9-7EAE0A446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513" y="2940706"/>
            <a:ext cx="335309" cy="33530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A17F6FC-D6C2-42F2-89FC-44B0A1028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1145" y="3261344"/>
            <a:ext cx="335309" cy="33530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18E83EE-6A48-453E-A513-650EA65A1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54" y="2706758"/>
            <a:ext cx="335309" cy="33530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A94433E-D63B-4255-9CBA-077DCF9569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0766" y="3745164"/>
            <a:ext cx="335309" cy="335309"/>
          </a:xfrm>
          <a:prstGeom prst="rect">
            <a:avLst/>
          </a:prstGeom>
        </p:spPr>
      </p:pic>
      <p:sp>
        <p:nvSpPr>
          <p:cNvPr id="10" name="Interaktive Schaltfläche: Leer 9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DCDACBF4-695C-4E9B-99FC-AD65C626EB01}"/>
              </a:ext>
            </a:extLst>
          </p:cNvPr>
          <p:cNvSpPr/>
          <p:nvPr/>
        </p:nvSpPr>
        <p:spPr>
          <a:xfrm>
            <a:off x="1741475" y="3140362"/>
            <a:ext cx="214313" cy="238125"/>
          </a:xfrm>
          <a:prstGeom prst="actionButtonBlank">
            <a:avLst/>
          </a:prstGeom>
          <a:solidFill>
            <a:srgbClr val="FFFF00"/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2" name="Interaktive Schaltfläche: Leer 1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5C9BA67-34F0-463C-B36E-310B6814D721}"/>
              </a:ext>
            </a:extLst>
          </p:cNvPr>
          <p:cNvSpPr/>
          <p:nvPr/>
        </p:nvSpPr>
        <p:spPr>
          <a:xfrm>
            <a:off x="1812650" y="2448412"/>
            <a:ext cx="214313" cy="238125"/>
          </a:xfrm>
          <a:prstGeom prst="actionButtonBlank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3" name="Interaktive Schaltfläche: Leer 12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5C1129AC-A6C7-42D9-9CA1-AD10FD61190A}"/>
              </a:ext>
            </a:extLst>
          </p:cNvPr>
          <p:cNvSpPr/>
          <p:nvPr/>
        </p:nvSpPr>
        <p:spPr>
          <a:xfrm>
            <a:off x="4716115" y="3619257"/>
            <a:ext cx="214313" cy="238125"/>
          </a:xfrm>
          <a:prstGeom prst="actionButtonBlank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14" name="Interaktive Schaltfläche: Leer 13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A9974AC7-F78D-4A84-B844-F75D429A5520}"/>
              </a:ext>
            </a:extLst>
          </p:cNvPr>
          <p:cNvSpPr/>
          <p:nvPr/>
        </p:nvSpPr>
        <p:spPr>
          <a:xfrm>
            <a:off x="5531642" y="3600683"/>
            <a:ext cx="214313" cy="238125"/>
          </a:xfrm>
          <a:prstGeom prst="actionButtonBlank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15" name="Interaktive Schaltfläche: Leer 14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EC6D1DE4-2DA9-4B85-B3C3-78F4272FAC5B}"/>
              </a:ext>
            </a:extLst>
          </p:cNvPr>
          <p:cNvSpPr/>
          <p:nvPr/>
        </p:nvSpPr>
        <p:spPr>
          <a:xfrm>
            <a:off x="7020032" y="4076680"/>
            <a:ext cx="214313" cy="238125"/>
          </a:xfrm>
          <a:prstGeom prst="actionButtonBlank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E781CAD6-826C-4FAD-8AB9-7B1357DB5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8461" y="3298963"/>
            <a:ext cx="335309" cy="335309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3C330751-C348-48AD-9AFD-4ADB157C65CD}"/>
              </a:ext>
            </a:extLst>
          </p:cNvPr>
          <p:cNvSpPr txBox="1"/>
          <p:nvPr/>
        </p:nvSpPr>
        <p:spPr>
          <a:xfrm>
            <a:off x="1890863" y="275346"/>
            <a:ext cx="841629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2400" dirty="0"/>
              <a:t>Einsätze entlang der </a:t>
            </a:r>
            <a:r>
              <a:rPr lang="de-DE" sz="2400" dirty="0" err="1"/>
              <a:t>Pustertaler</a:t>
            </a:r>
            <a:r>
              <a:rPr lang="de-DE" sz="2400" dirty="0"/>
              <a:t> Bahnlinie - November 2019</a:t>
            </a:r>
          </a:p>
          <a:p>
            <a:r>
              <a:rPr lang="de-DE" sz="2400" dirty="0" err="1"/>
              <a:t>Interventi</a:t>
            </a:r>
            <a:r>
              <a:rPr lang="de-DE" sz="2400" dirty="0"/>
              <a:t> lungo la </a:t>
            </a:r>
            <a:r>
              <a:rPr lang="de-DE" sz="2400" dirty="0" err="1"/>
              <a:t>ferrovia</a:t>
            </a:r>
            <a:r>
              <a:rPr lang="de-DE" sz="2400" dirty="0"/>
              <a:t> della </a:t>
            </a:r>
            <a:r>
              <a:rPr lang="de-DE" sz="2400" dirty="0" err="1"/>
              <a:t>val</a:t>
            </a:r>
            <a:r>
              <a:rPr lang="de-DE" sz="2400" dirty="0"/>
              <a:t> </a:t>
            </a:r>
            <a:r>
              <a:rPr lang="de-DE" sz="2400" dirty="0" err="1"/>
              <a:t>Pusteria</a:t>
            </a:r>
            <a:r>
              <a:rPr lang="de-DE" sz="2400" dirty="0"/>
              <a:t> in </a:t>
            </a:r>
            <a:r>
              <a:rPr lang="de-DE" sz="2400" dirty="0" err="1"/>
              <a:t>novembre</a:t>
            </a:r>
            <a:r>
              <a:rPr lang="de-DE" sz="2400" dirty="0"/>
              <a:t> 2019</a:t>
            </a:r>
          </a:p>
        </p:txBody>
      </p:sp>
    </p:spTree>
    <p:extLst>
      <p:ext uri="{BB962C8B-B14F-4D97-AF65-F5344CB8AC3E}">
        <p14:creationId xmlns:p14="http://schemas.microsoft.com/office/powerpoint/2010/main" val="10101993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D9CE2538-EE83-45A3-95E7-37F1B86D7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285750"/>
            <a:ext cx="1133475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4571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98774C-16FD-460C-9E65-E5F4EA3D32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90B5071-1728-46CD-B9B5-6A5209D015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56AF5DF-106F-4613-B035-FB66E7E1C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8236"/>
            <a:ext cx="12192000" cy="5269023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A5E1168-1028-4493-96A9-7EAE0A446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513" y="2940706"/>
            <a:ext cx="335309" cy="33530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A17F6FC-D6C2-42F2-89FC-44B0A1028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1145" y="3261344"/>
            <a:ext cx="335309" cy="33530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18E83EE-6A48-453E-A513-650EA65A1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54" y="2706758"/>
            <a:ext cx="335309" cy="33530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A94433E-D63B-4255-9CBA-077DCF9569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0766" y="3745164"/>
            <a:ext cx="335309" cy="335309"/>
          </a:xfrm>
          <a:prstGeom prst="rect">
            <a:avLst/>
          </a:prstGeom>
        </p:spPr>
      </p:pic>
      <p:sp>
        <p:nvSpPr>
          <p:cNvPr id="10" name="Interaktive Schaltfläche: Leer 9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DCDACBF4-695C-4E9B-99FC-AD65C626EB01}"/>
              </a:ext>
            </a:extLst>
          </p:cNvPr>
          <p:cNvSpPr/>
          <p:nvPr/>
        </p:nvSpPr>
        <p:spPr>
          <a:xfrm>
            <a:off x="1741475" y="3140362"/>
            <a:ext cx="214313" cy="238125"/>
          </a:xfrm>
          <a:prstGeom prst="actionButtonBlank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2" name="Interaktive Schaltfläche: Leer 1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5C9BA67-34F0-463C-B36E-310B6814D721}"/>
              </a:ext>
            </a:extLst>
          </p:cNvPr>
          <p:cNvSpPr/>
          <p:nvPr/>
        </p:nvSpPr>
        <p:spPr>
          <a:xfrm>
            <a:off x="1812650" y="2448412"/>
            <a:ext cx="214313" cy="238125"/>
          </a:xfrm>
          <a:prstGeom prst="actionButtonBlank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3" name="Interaktive Schaltfläche: Leer 12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5C1129AC-A6C7-42D9-9CA1-AD10FD61190A}"/>
              </a:ext>
            </a:extLst>
          </p:cNvPr>
          <p:cNvSpPr/>
          <p:nvPr/>
        </p:nvSpPr>
        <p:spPr>
          <a:xfrm>
            <a:off x="4716115" y="3619257"/>
            <a:ext cx="214313" cy="238125"/>
          </a:xfrm>
          <a:prstGeom prst="actionButtonBlank">
            <a:avLst/>
          </a:prstGeom>
          <a:solidFill>
            <a:srgbClr val="FFFF00"/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14" name="Interaktive Schaltfläche: Leer 13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A9974AC7-F78D-4A84-B844-F75D429A5520}"/>
              </a:ext>
            </a:extLst>
          </p:cNvPr>
          <p:cNvSpPr/>
          <p:nvPr/>
        </p:nvSpPr>
        <p:spPr>
          <a:xfrm>
            <a:off x="5531642" y="3600683"/>
            <a:ext cx="214313" cy="238125"/>
          </a:xfrm>
          <a:prstGeom prst="actionButtonBlank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15" name="Interaktive Schaltfläche: Leer 14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EC6D1DE4-2DA9-4B85-B3C3-78F4272FAC5B}"/>
              </a:ext>
            </a:extLst>
          </p:cNvPr>
          <p:cNvSpPr/>
          <p:nvPr/>
        </p:nvSpPr>
        <p:spPr>
          <a:xfrm>
            <a:off x="7020032" y="4076680"/>
            <a:ext cx="214313" cy="238125"/>
          </a:xfrm>
          <a:prstGeom prst="actionButtonBlank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E781CAD6-826C-4FAD-8AB9-7B1357DB5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8461" y="3298963"/>
            <a:ext cx="335309" cy="335309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8A7B7FBD-0764-4EB8-98FB-2C16B5559096}"/>
              </a:ext>
            </a:extLst>
          </p:cNvPr>
          <p:cNvSpPr txBox="1"/>
          <p:nvPr/>
        </p:nvSpPr>
        <p:spPr>
          <a:xfrm>
            <a:off x="1890863" y="275346"/>
            <a:ext cx="841629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2400" dirty="0"/>
              <a:t>Einsätze entlang der </a:t>
            </a:r>
            <a:r>
              <a:rPr lang="de-DE" sz="2400" dirty="0" err="1"/>
              <a:t>Pustertaler</a:t>
            </a:r>
            <a:r>
              <a:rPr lang="de-DE" sz="2400" dirty="0"/>
              <a:t> Bahnlinie - November 2019</a:t>
            </a:r>
          </a:p>
          <a:p>
            <a:r>
              <a:rPr lang="de-DE" sz="2400" dirty="0" err="1"/>
              <a:t>Interventi</a:t>
            </a:r>
            <a:r>
              <a:rPr lang="de-DE" sz="2400" dirty="0"/>
              <a:t> lungo la </a:t>
            </a:r>
            <a:r>
              <a:rPr lang="de-DE" sz="2400" dirty="0" err="1"/>
              <a:t>ferrovia</a:t>
            </a:r>
            <a:r>
              <a:rPr lang="de-DE" sz="2400" dirty="0"/>
              <a:t> della </a:t>
            </a:r>
            <a:r>
              <a:rPr lang="de-DE" sz="2400" dirty="0" err="1"/>
              <a:t>val</a:t>
            </a:r>
            <a:r>
              <a:rPr lang="de-DE" sz="2400" dirty="0"/>
              <a:t> </a:t>
            </a:r>
            <a:r>
              <a:rPr lang="de-DE" sz="2400" dirty="0" err="1"/>
              <a:t>Pusteria</a:t>
            </a:r>
            <a:r>
              <a:rPr lang="de-DE" sz="2400" dirty="0"/>
              <a:t> in </a:t>
            </a:r>
            <a:r>
              <a:rPr lang="de-DE" sz="2400" dirty="0" err="1"/>
              <a:t>novembre</a:t>
            </a:r>
            <a:r>
              <a:rPr lang="de-DE" sz="2400" dirty="0"/>
              <a:t> 2019</a:t>
            </a:r>
          </a:p>
        </p:txBody>
      </p:sp>
    </p:spTree>
    <p:extLst>
      <p:ext uri="{BB962C8B-B14F-4D97-AF65-F5344CB8AC3E}">
        <p14:creationId xmlns:p14="http://schemas.microsoft.com/office/powerpoint/2010/main" val="32343000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0EE2AC64-C171-4B42-8D87-D1037A0282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18" t="13996" r="8870" b="11701"/>
          <a:stretch/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52F34DB4-D2E8-4802-A114-C348179A3A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0275" y="2325160"/>
            <a:ext cx="640135" cy="64013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B9D5584-E5B2-4B6E-9183-F24E23D5FD06}"/>
              </a:ext>
            </a:extLst>
          </p:cNvPr>
          <p:cNvSpPr txBox="1"/>
          <p:nvPr/>
        </p:nvSpPr>
        <p:spPr>
          <a:xfrm>
            <a:off x="665018" y="394148"/>
            <a:ext cx="2917767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57188"/>
            <a:r>
              <a:rPr lang="de-DE" sz="1600"/>
              <a:t>St. Lorenzen, Klosterwald</a:t>
            </a:r>
          </a:p>
        </p:txBody>
      </p:sp>
      <p:sp>
        <p:nvSpPr>
          <p:cNvPr id="5" name="Interaktive Schaltfläche: Leer 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B3542A5B-23C5-4EAA-A906-4EBEB8B0B6AF}"/>
              </a:ext>
            </a:extLst>
          </p:cNvPr>
          <p:cNvSpPr/>
          <p:nvPr/>
        </p:nvSpPr>
        <p:spPr>
          <a:xfrm>
            <a:off x="746052" y="450816"/>
            <a:ext cx="214313" cy="238125"/>
          </a:xfrm>
          <a:prstGeom prst="actionButtonBlank">
            <a:avLst/>
          </a:prstGeom>
          <a:noFill/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600" b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2225007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B4FEF0D1-AB75-4966-9E3E-B2CE4B233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9931" y="0"/>
            <a:ext cx="55521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5802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B172DA83-856D-4718-B1E6-08BD7502987F}"/>
              </a:ext>
            </a:extLst>
          </p:cNvPr>
          <p:cNvGrpSpPr/>
          <p:nvPr/>
        </p:nvGrpSpPr>
        <p:grpSpPr>
          <a:xfrm>
            <a:off x="875731" y="0"/>
            <a:ext cx="10440537" cy="6858000"/>
            <a:chOff x="875731" y="0"/>
            <a:chExt cx="10440537" cy="6858000"/>
          </a:xfrm>
        </p:grpSpPr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75962B62-337F-45D5-BBEE-FDFBB14308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5731" y="0"/>
              <a:ext cx="10440537" cy="6858000"/>
            </a:xfrm>
            <a:prstGeom prst="rect">
              <a:avLst/>
            </a:prstGeom>
          </p:spPr>
        </p:pic>
        <p:pic>
          <p:nvPicPr>
            <p:cNvPr id="1026" name="Grafik 1" descr="image001">
              <a:extLst>
                <a:ext uri="{FF2B5EF4-FFF2-40B4-BE49-F238E27FC236}">
                  <a16:creationId xmlns:a16="http://schemas.microsoft.com/office/drawing/2014/main" id="{8A386982-6E87-4751-BB01-A1A4AC2DD04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237"/>
            <a:stretch/>
          </p:blipFill>
          <p:spPr bwMode="auto">
            <a:xfrm>
              <a:off x="1063179" y="621977"/>
              <a:ext cx="10042372" cy="5890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616628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E77E6C56-D742-441B-9B82-6DE241B3A4AA}"/>
              </a:ext>
            </a:extLst>
          </p:cNvPr>
          <p:cNvGrpSpPr/>
          <p:nvPr/>
        </p:nvGrpSpPr>
        <p:grpSpPr>
          <a:xfrm>
            <a:off x="752475" y="9525"/>
            <a:ext cx="10687050" cy="6838950"/>
            <a:chOff x="752475" y="9525"/>
            <a:chExt cx="10687050" cy="6838950"/>
          </a:xfrm>
        </p:grpSpPr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98AAB075-0055-4444-B539-387B4DCED2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2475" y="9525"/>
              <a:ext cx="10687050" cy="6838950"/>
            </a:xfrm>
            <a:prstGeom prst="rect">
              <a:avLst/>
            </a:prstGeom>
          </p:spPr>
        </p:pic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D734CEC2-9CA1-4EEE-87C2-31B5CF26A1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42576" y="534437"/>
              <a:ext cx="8911513" cy="59410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28590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141F4C8E-ADFB-405B-9840-53C45A3AD52B}"/>
              </a:ext>
            </a:extLst>
          </p:cNvPr>
          <p:cNvGrpSpPr/>
          <p:nvPr/>
        </p:nvGrpSpPr>
        <p:grpSpPr>
          <a:xfrm>
            <a:off x="752475" y="9525"/>
            <a:ext cx="10687050" cy="6456589"/>
            <a:chOff x="752475" y="9525"/>
            <a:chExt cx="10687050" cy="6456589"/>
          </a:xfrm>
        </p:grpSpPr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64A919AC-10F8-49F2-80BD-AE73A93D1E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5591"/>
            <a:stretch/>
          </p:blipFill>
          <p:spPr>
            <a:xfrm>
              <a:off x="752475" y="9525"/>
              <a:ext cx="10687050" cy="6456589"/>
            </a:xfrm>
            <a:prstGeom prst="rect">
              <a:avLst/>
            </a:prstGeom>
          </p:spPr>
        </p:pic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960129DD-A527-4536-B078-D12A2E15B7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92"/>
            <a:stretch/>
          </p:blipFill>
          <p:spPr>
            <a:xfrm>
              <a:off x="2091611" y="520182"/>
              <a:ext cx="8039878" cy="59459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23210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7854198-420F-4E25-A02B-9074F4BC65E3}"/>
              </a:ext>
            </a:extLst>
          </p:cNvPr>
          <p:cNvGrpSpPr/>
          <p:nvPr/>
        </p:nvGrpSpPr>
        <p:grpSpPr>
          <a:xfrm>
            <a:off x="752475" y="200705"/>
            <a:ext cx="10687050" cy="6456590"/>
            <a:chOff x="752475" y="9525"/>
            <a:chExt cx="10687050" cy="6456590"/>
          </a:xfrm>
        </p:grpSpPr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6DA95EBA-F69C-411B-A0A7-926F0461C5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5591"/>
            <a:stretch/>
          </p:blipFill>
          <p:spPr>
            <a:xfrm>
              <a:off x="752475" y="9525"/>
              <a:ext cx="10687050" cy="6456590"/>
            </a:xfrm>
            <a:prstGeom prst="rect">
              <a:avLst/>
            </a:prstGeom>
          </p:spPr>
        </p:pic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48F39D3E-732A-4F56-B6DF-8305FCBD2E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29"/>
            <a:stretch/>
          </p:blipFill>
          <p:spPr>
            <a:xfrm>
              <a:off x="2138265" y="537677"/>
              <a:ext cx="7994780" cy="59284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991502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98774C-16FD-460C-9E65-E5F4EA3D32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90B5071-1728-46CD-B9B5-6A5209D015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56AF5DF-106F-4613-B035-FB66E7E1C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2526"/>
            <a:ext cx="12192000" cy="5269023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A5E1168-1028-4493-96A9-7EAE0A446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513" y="2940706"/>
            <a:ext cx="335309" cy="33530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A17F6FC-D6C2-42F2-89FC-44B0A1028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1145" y="3261344"/>
            <a:ext cx="335309" cy="33530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18E83EE-6A48-453E-A513-650EA65A1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54" y="2706758"/>
            <a:ext cx="335309" cy="33530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A94433E-D63B-4255-9CBA-077DCF9569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0766" y="3745164"/>
            <a:ext cx="335309" cy="335309"/>
          </a:xfrm>
          <a:prstGeom prst="rect">
            <a:avLst/>
          </a:prstGeom>
        </p:spPr>
      </p:pic>
      <p:sp>
        <p:nvSpPr>
          <p:cNvPr id="10" name="Interaktive Schaltfläche: Leer 9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DCDACBF4-695C-4E9B-99FC-AD65C626EB01}"/>
              </a:ext>
            </a:extLst>
          </p:cNvPr>
          <p:cNvSpPr/>
          <p:nvPr/>
        </p:nvSpPr>
        <p:spPr>
          <a:xfrm>
            <a:off x="1741475" y="3140362"/>
            <a:ext cx="214313" cy="238125"/>
          </a:xfrm>
          <a:prstGeom prst="actionButtonBlank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2" name="Interaktive Schaltfläche: Leer 1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5C9BA67-34F0-463C-B36E-310B6814D721}"/>
              </a:ext>
            </a:extLst>
          </p:cNvPr>
          <p:cNvSpPr/>
          <p:nvPr/>
        </p:nvSpPr>
        <p:spPr>
          <a:xfrm>
            <a:off x="1812650" y="2448412"/>
            <a:ext cx="214313" cy="238125"/>
          </a:xfrm>
          <a:prstGeom prst="actionButtonBlank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3" name="Interaktive Schaltfläche: Leer 12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5C1129AC-A6C7-42D9-9CA1-AD10FD61190A}"/>
              </a:ext>
            </a:extLst>
          </p:cNvPr>
          <p:cNvSpPr/>
          <p:nvPr/>
        </p:nvSpPr>
        <p:spPr>
          <a:xfrm>
            <a:off x="4716115" y="3619257"/>
            <a:ext cx="214313" cy="238125"/>
          </a:xfrm>
          <a:prstGeom prst="actionButtonBlank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14" name="Interaktive Schaltfläche: Leer 13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A9974AC7-F78D-4A84-B844-F75D429A5520}"/>
              </a:ext>
            </a:extLst>
          </p:cNvPr>
          <p:cNvSpPr/>
          <p:nvPr/>
        </p:nvSpPr>
        <p:spPr>
          <a:xfrm>
            <a:off x="5531642" y="3600683"/>
            <a:ext cx="214313" cy="238125"/>
          </a:xfrm>
          <a:prstGeom prst="actionButtonBlank">
            <a:avLst/>
          </a:prstGeom>
          <a:solidFill>
            <a:srgbClr val="FFFF00"/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15" name="Interaktive Schaltfläche: Leer 14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EC6D1DE4-2DA9-4B85-B3C3-78F4272FAC5B}"/>
              </a:ext>
            </a:extLst>
          </p:cNvPr>
          <p:cNvSpPr/>
          <p:nvPr/>
        </p:nvSpPr>
        <p:spPr>
          <a:xfrm>
            <a:off x="7020032" y="4076680"/>
            <a:ext cx="214313" cy="238125"/>
          </a:xfrm>
          <a:prstGeom prst="actionButtonBlank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E781CAD6-826C-4FAD-8AB9-7B1357DB5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8461" y="3298963"/>
            <a:ext cx="335309" cy="335309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50B5D697-C799-49F2-BA2E-02374BE230E0}"/>
              </a:ext>
            </a:extLst>
          </p:cNvPr>
          <p:cNvSpPr txBox="1"/>
          <p:nvPr/>
        </p:nvSpPr>
        <p:spPr>
          <a:xfrm>
            <a:off x="1890863" y="275346"/>
            <a:ext cx="841629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2400" dirty="0"/>
              <a:t>Einsätze entlang der </a:t>
            </a:r>
            <a:r>
              <a:rPr lang="de-DE" sz="2400" dirty="0" err="1"/>
              <a:t>Pustertaler</a:t>
            </a:r>
            <a:r>
              <a:rPr lang="de-DE" sz="2400" dirty="0"/>
              <a:t> Bahnlinie - November 2019</a:t>
            </a:r>
          </a:p>
          <a:p>
            <a:r>
              <a:rPr lang="de-DE" sz="2400" dirty="0" err="1"/>
              <a:t>Interventi</a:t>
            </a:r>
            <a:r>
              <a:rPr lang="de-DE" sz="2400" dirty="0"/>
              <a:t> lungo la </a:t>
            </a:r>
            <a:r>
              <a:rPr lang="de-DE" sz="2400" dirty="0" err="1"/>
              <a:t>ferrovia</a:t>
            </a:r>
            <a:r>
              <a:rPr lang="de-DE" sz="2400" dirty="0"/>
              <a:t> della </a:t>
            </a:r>
            <a:r>
              <a:rPr lang="de-DE" sz="2400" dirty="0" err="1"/>
              <a:t>val</a:t>
            </a:r>
            <a:r>
              <a:rPr lang="de-DE" sz="2400" dirty="0"/>
              <a:t> </a:t>
            </a:r>
            <a:r>
              <a:rPr lang="de-DE" sz="2400" dirty="0" err="1"/>
              <a:t>Pusteria</a:t>
            </a:r>
            <a:r>
              <a:rPr lang="de-DE" sz="2400" dirty="0"/>
              <a:t> in </a:t>
            </a:r>
            <a:r>
              <a:rPr lang="de-DE" sz="2400" dirty="0" err="1"/>
              <a:t>novembre</a:t>
            </a:r>
            <a:r>
              <a:rPr lang="de-DE" sz="2400" dirty="0"/>
              <a:t> 2019</a:t>
            </a:r>
          </a:p>
        </p:txBody>
      </p:sp>
    </p:spTree>
    <p:extLst>
      <p:ext uri="{BB962C8B-B14F-4D97-AF65-F5344CB8AC3E}">
        <p14:creationId xmlns:p14="http://schemas.microsoft.com/office/powerpoint/2010/main" val="5534890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159D683F-E416-4458-BD30-A95A0F7D1E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063" r="6227" b="57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10DC9F38-C9FE-4D28-8F6E-6A22DE43B0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0960" y="3892704"/>
            <a:ext cx="640135" cy="64013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E473DA13-258E-4808-88CE-F470F403405E}"/>
              </a:ext>
            </a:extLst>
          </p:cNvPr>
          <p:cNvSpPr txBox="1"/>
          <p:nvPr/>
        </p:nvSpPr>
        <p:spPr>
          <a:xfrm>
            <a:off x="631767" y="394148"/>
            <a:ext cx="330015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57188"/>
            <a:r>
              <a:rPr lang="de-DE" sz="1600"/>
              <a:t>Bruneck Ostausfahrt, km. 36+000</a:t>
            </a:r>
          </a:p>
        </p:txBody>
      </p:sp>
      <p:sp>
        <p:nvSpPr>
          <p:cNvPr id="5" name="Interaktive Schaltfläche: Leer 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1C179A22-125F-46FD-8867-996AF7AF33BA}"/>
              </a:ext>
            </a:extLst>
          </p:cNvPr>
          <p:cNvSpPr/>
          <p:nvPr/>
        </p:nvSpPr>
        <p:spPr>
          <a:xfrm>
            <a:off x="747399" y="444362"/>
            <a:ext cx="214313" cy="238125"/>
          </a:xfrm>
          <a:prstGeom prst="actionButtonBlank">
            <a:avLst/>
          </a:prstGeom>
          <a:noFill/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600" b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062911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CA0819B4-BDAC-4532-A1EF-C1835D14A5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4" t="10374" r="13432" b="16455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49C2526D-9E43-4200-9D7F-D13ACCFC1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303" y="2455789"/>
            <a:ext cx="640135" cy="640135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84FBC0F6-5858-4780-8F4E-B3DFCFB0C9DD}"/>
              </a:ext>
            </a:extLst>
          </p:cNvPr>
          <p:cNvSpPr txBox="1"/>
          <p:nvPr/>
        </p:nvSpPr>
        <p:spPr>
          <a:xfrm>
            <a:off x="673332" y="394148"/>
            <a:ext cx="290114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57188"/>
            <a:r>
              <a:rPr lang="de-DE" sz="1600"/>
              <a:t>Mühlbach, km. 9+000</a:t>
            </a:r>
          </a:p>
        </p:txBody>
      </p:sp>
      <p:sp>
        <p:nvSpPr>
          <p:cNvPr id="5" name="Interaktive Schaltfläche: Leer 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97B17289-F315-47DA-B130-55A905F5D6F6}"/>
              </a:ext>
            </a:extLst>
          </p:cNvPr>
          <p:cNvSpPr/>
          <p:nvPr/>
        </p:nvSpPr>
        <p:spPr>
          <a:xfrm>
            <a:off x="746052" y="450816"/>
            <a:ext cx="214313" cy="238125"/>
          </a:xfrm>
          <a:prstGeom prst="actionButtonBlank">
            <a:avLst/>
          </a:prstGeom>
          <a:noFill/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600" b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6167012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F1584DDE-5D8A-403F-B184-7D1AB07C1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731" y="0"/>
            <a:ext cx="104405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6508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B20B266E-4DC9-46A6-A07A-EBEF76436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2500" y="0"/>
            <a:ext cx="614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71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3CABFBE6-5899-447A-A2C4-487CCC4D1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6425" y="0"/>
            <a:ext cx="90791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4220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67F57A54-EC5B-4B3E-9392-F5EA855AE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" y="9525"/>
            <a:ext cx="10687050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0567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856F7221-38F0-4BA8-8991-DDC9BDA91944}"/>
              </a:ext>
            </a:extLst>
          </p:cNvPr>
          <p:cNvGrpSpPr/>
          <p:nvPr/>
        </p:nvGrpSpPr>
        <p:grpSpPr>
          <a:xfrm>
            <a:off x="2182606" y="120951"/>
            <a:ext cx="7325289" cy="6737048"/>
            <a:chOff x="2182606" y="120951"/>
            <a:chExt cx="7325289" cy="6737048"/>
          </a:xfrm>
        </p:grpSpPr>
        <p:pic>
          <p:nvPicPr>
            <p:cNvPr id="2" name="Grafik 1">
              <a:extLst>
                <a:ext uri="{FF2B5EF4-FFF2-40B4-BE49-F238E27FC236}">
                  <a16:creationId xmlns:a16="http://schemas.microsoft.com/office/drawing/2014/main" id="{FC7FF69E-6BCD-47C9-BBB5-01EF99EAF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82606" y="439424"/>
              <a:ext cx="7325288" cy="6418575"/>
            </a:xfrm>
            <a:prstGeom prst="rect">
              <a:avLst/>
            </a:prstGeom>
          </p:spPr>
        </p:pic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A9A6AB72-2CDC-446A-8878-A14433EED1C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2607" y="120951"/>
              <a:ext cx="7325288" cy="3464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28574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FF393A4F-F44D-4F88-9BD7-506B31427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5779" y="649157"/>
            <a:ext cx="9180442" cy="614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0134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98774C-16FD-460C-9E65-E5F4EA3D32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90B5071-1728-46CD-B9B5-6A5209D015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56AF5DF-106F-4613-B035-FB66E7E1C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7798"/>
            <a:ext cx="12192000" cy="5269023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A5E1168-1028-4493-96A9-7EAE0A446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513" y="2940706"/>
            <a:ext cx="335309" cy="33530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A17F6FC-D6C2-42F2-89FC-44B0A1028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1145" y="3261344"/>
            <a:ext cx="335309" cy="33530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18E83EE-6A48-453E-A513-650EA65A1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54" y="2706758"/>
            <a:ext cx="335309" cy="33530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A94433E-D63B-4255-9CBA-077DCF9569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0766" y="3745164"/>
            <a:ext cx="335309" cy="335309"/>
          </a:xfrm>
          <a:prstGeom prst="rect">
            <a:avLst/>
          </a:prstGeom>
        </p:spPr>
      </p:pic>
      <p:sp>
        <p:nvSpPr>
          <p:cNvPr id="10" name="Interaktive Schaltfläche: Leer 9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DCDACBF4-695C-4E9B-99FC-AD65C626EB01}"/>
              </a:ext>
            </a:extLst>
          </p:cNvPr>
          <p:cNvSpPr/>
          <p:nvPr/>
        </p:nvSpPr>
        <p:spPr>
          <a:xfrm>
            <a:off x="1741475" y="3140362"/>
            <a:ext cx="214313" cy="238125"/>
          </a:xfrm>
          <a:prstGeom prst="actionButtonBlank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2" name="Interaktive Schaltfläche: Leer 1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5C9BA67-34F0-463C-B36E-310B6814D721}"/>
              </a:ext>
            </a:extLst>
          </p:cNvPr>
          <p:cNvSpPr/>
          <p:nvPr/>
        </p:nvSpPr>
        <p:spPr>
          <a:xfrm>
            <a:off x="1812650" y="2448412"/>
            <a:ext cx="214313" cy="238125"/>
          </a:xfrm>
          <a:prstGeom prst="actionButtonBlank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3" name="Interaktive Schaltfläche: Leer 12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5C1129AC-A6C7-42D9-9CA1-AD10FD61190A}"/>
              </a:ext>
            </a:extLst>
          </p:cNvPr>
          <p:cNvSpPr/>
          <p:nvPr/>
        </p:nvSpPr>
        <p:spPr>
          <a:xfrm>
            <a:off x="4716115" y="3619257"/>
            <a:ext cx="214313" cy="238125"/>
          </a:xfrm>
          <a:prstGeom prst="actionButtonBlank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14" name="Interaktive Schaltfläche: Leer 13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A9974AC7-F78D-4A84-B844-F75D429A5520}"/>
              </a:ext>
            </a:extLst>
          </p:cNvPr>
          <p:cNvSpPr/>
          <p:nvPr/>
        </p:nvSpPr>
        <p:spPr>
          <a:xfrm>
            <a:off x="5531642" y="3600683"/>
            <a:ext cx="214313" cy="238125"/>
          </a:xfrm>
          <a:prstGeom prst="actionButtonBlank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15" name="Interaktive Schaltfläche: Leer 14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EC6D1DE4-2DA9-4B85-B3C3-78F4272FAC5B}"/>
              </a:ext>
            </a:extLst>
          </p:cNvPr>
          <p:cNvSpPr/>
          <p:nvPr/>
        </p:nvSpPr>
        <p:spPr>
          <a:xfrm>
            <a:off x="7020032" y="4076680"/>
            <a:ext cx="214313" cy="238125"/>
          </a:xfrm>
          <a:prstGeom prst="actionButtonBlank">
            <a:avLst/>
          </a:prstGeom>
          <a:solidFill>
            <a:srgbClr val="FFFF00"/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E781CAD6-826C-4FAD-8AB9-7B1357DB5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8461" y="3298963"/>
            <a:ext cx="335309" cy="335309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27AFF0BD-8AF4-4C6B-89B7-28AD7AF8B905}"/>
              </a:ext>
            </a:extLst>
          </p:cNvPr>
          <p:cNvSpPr txBox="1"/>
          <p:nvPr/>
        </p:nvSpPr>
        <p:spPr>
          <a:xfrm>
            <a:off x="1890863" y="275346"/>
            <a:ext cx="841629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2400" dirty="0"/>
              <a:t>Einsätze entlang der </a:t>
            </a:r>
            <a:r>
              <a:rPr lang="de-DE" sz="2400" dirty="0" err="1"/>
              <a:t>Pustertaler</a:t>
            </a:r>
            <a:r>
              <a:rPr lang="de-DE" sz="2400" dirty="0"/>
              <a:t> Bahnlinie - November 2019</a:t>
            </a:r>
          </a:p>
          <a:p>
            <a:r>
              <a:rPr lang="de-DE" sz="2400" dirty="0" err="1"/>
              <a:t>Interventi</a:t>
            </a:r>
            <a:r>
              <a:rPr lang="de-DE" sz="2400" dirty="0"/>
              <a:t> lungo la </a:t>
            </a:r>
            <a:r>
              <a:rPr lang="de-DE" sz="2400" dirty="0" err="1"/>
              <a:t>ferrovia</a:t>
            </a:r>
            <a:r>
              <a:rPr lang="de-DE" sz="2400" dirty="0"/>
              <a:t> della </a:t>
            </a:r>
            <a:r>
              <a:rPr lang="de-DE" sz="2400" dirty="0" err="1"/>
              <a:t>val</a:t>
            </a:r>
            <a:r>
              <a:rPr lang="de-DE" sz="2400" dirty="0"/>
              <a:t> </a:t>
            </a:r>
            <a:r>
              <a:rPr lang="de-DE" sz="2400" dirty="0" err="1"/>
              <a:t>Pusteria</a:t>
            </a:r>
            <a:r>
              <a:rPr lang="de-DE" sz="2400" dirty="0"/>
              <a:t> in </a:t>
            </a:r>
            <a:r>
              <a:rPr lang="de-DE" sz="2400" dirty="0" err="1"/>
              <a:t>novembre</a:t>
            </a:r>
            <a:r>
              <a:rPr lang="de-DE" sz="2400" dirty="0"/>
              <a:t> 2019</a:t>
            </a:r>
          </a:p>
        </p:txBody>
      </p:sp>
    </p:spTree>
    <p:extLst>
      <p:ext uri="{BB962C8B-B14F-4D97-AF65-F5344CB8AC3E}">
        <p14:creationId xmlns:p14="http://schemas.microsoft.com/office/powerpoint/2010/main" val="38790984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A4781913-277D-4529-9F47-FDCE376E1D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5" t="16390" r="10410" b="14246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B1296651-3E77-4A4C-80A8-4D75D57ECC11}"/>
              </a:ext>
            </a:extLst>
          </p:cNvPr>
          <p:cNvSpPr/>
          <p:nvPr/>
        </p:nvSpPr>
        <p:spPr>
          <a:xfrm>
            <a:off x="5341257" y="2002971"/>
            <a:ext cx="609601" cy="609601"/>
          </a:xfrm>
          <a:prstGeom prst="ellipse">
            <a:avLst/>
          </a:prstGeom>
          <a:solidFill>
            <a:srgbClr val="FF0000">
              <a:alpha val="50196"/>
            </a:srgb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0CF7A86-4468-46F8-AEF8-C7952007D4B1}"/>
              </a:ext>
            </a:extLst>
          </p:cNvPr>
          <p:cNvSpPr txBox="1"/>
          <p:nvPr/>
        </p:nvSpPr>
        <p:spPr>
          <a:xfrm>
            <a:off x="656705" y="394148"/>
            <a:ext cx="291776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57188"/>
            <a:r>
              <a:rPr lang="de-DE" sz="1600"/>
              <a:t>Oberolang, km. 45+000</a:t>
            </a:r>
          </a:p>
        </p:txBody>
      </p:sp>
      <p:sp>
        <p:nvSpPr>
          <p:cNvPr id="7" name="Interaktive Schaltfläche: Leer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97D637CA-D4FC-40A1-AE8C-89A9518E2144}"/>
              </a:ext>
            </a:extLst>
          </p:cNvPr>
          <p:cNvSpPr/>
          <p:nvPr/>
        </p:nvSpPr>
        <p:spPr>
          <a:xfrm>
            <a:off x="750045" y="444362"/>
            <a:ext cx="214313" cy="238125"/>
          </a:xfrm>
          <a:prstGeom prst="actionButtonBlank">
            <a:avLst/>
          </a:prstGeom>
          <a:noFill/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600" b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9774744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34573D40-36E8-4AC8-9CB9-5F8AB5BAD6D9}"/>
              </a:ext>
            </a:extLst>
          </p:cNvPr>
          <p:cNvGrpSpPr/>
          <p:nvPr/>
        </p:nvGrpSpPr>
        <p:grpSpPr>
          <a:xfrm>
            <a:off x="1704975" y="546640"/>
            <a:ext cx="8782051" cy="6145256"/>
            <a:chOff x="1704975" y="546640"/>
            <a:chExt cx="8782051" cy="6145256"/>
          </a:xfrm>
        </p:grpSpPr>
        <p:pic>
          <p:nvPicPr>
            <p:cNvPr id="2" name="Grafik 1">
              <a:extLst>
                <a:ext uri="{FF2B5EF4-FFF2-40B4-BE49-F238E27FC236}">
                  <a16:creationId xmlns:a16="http://schemas.microsoft.com/office/drawing/2014/main" id="{D5EFC156-4B47-495D-BC43-FCB47D50FC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04975" y="1024521"/>
              <a:ext cx="8782050" cy="5667375"/>
            </a:xfrm>
            <a:prstGeom prst="rect">
              <a:avLst/>
            </a:prstGeom>
          </p:spPr>
        </p:pic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ABA16F2D-C198-4C56-9868-3BC3C97F2D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04976" y="546640"/>
              <a:ext cx="8782050" cy="4778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86526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F5296085-5056-4356-86E7-3A33248D0CDE}"/>
              </a:ext>
            </a:extLst>
          </p:cNvPr>
          <p:cNvGrpSpPr/>
          <p:nvPr/>
        </p:nvGrpSpPr>
        <p:grpSpPr>
          <a:xfrm>
            <a:off x="981664" y="1016584"/>
            <a:ext cx="10228673" cy="5356224"/>
            <a:chOff x="981664" y="1016584"/>
            <a:chExt cx="10228673" cy="5356224"/>
          </a:xfrm>
        </p:grpSpPr>
        <p:pic>
          <p:nvPicPr>
            <p:cNvPr id="2" name="Grafik 1">
              <a:extLst>
                <a:ext uri="{FF2B5EF4-FFF2-40B4-BE49-F238E27FC236}">
                  <a16:creationId xmlns:a16="http://schemas.microsoft.com/office/drawing/2014/main" id="{06CC235E-601A-4D27-B81F-FBBAD1E07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1664" y="1463934"/>
              <a:ext cx="10228672" cy="4908874"/>
            </a:xfrm>
            <a:prstGeom prst="rect">
              <a:avLst/>
            </a:prstGeom>
          </p:spPr>
        </p:pic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0CD12FC8-9613-4388-BE97-C1E2B8266C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1665" y="1016584"/>
              <a:ext cx="10228672" cy="519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8429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0DF4FAE1-6C37-4A87-A1BA-332DF95B8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071" y="0"/>
            <a:ext cx="72998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4269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B488B882-D39C-4B7A-B922-1ABCB5FF9216}"/>
              </a:ext>
            </a:extLst>
          </p:cNvPr>
          <p:cNvGrpSpPr/>
          <p:nvPr/>
        </p:nvGrpSpPr>
        <p:grpSpPr>
          <a:xfrm>
            <a:off x="1121816" y="975120"/>
            <a:ext cx="9948367" cy="5546977"/>
            <a:chOff x="1121816" y="975120"/>
            <a:chExt cx="9948367" cy="5546977"/>
          </a:xfrm>
        </p:grpSpPr>
        <p:pic>
          <p:nvPicPr>
            <p:cNvPr id="2" name="Grafik 1">
              <a:extLst>
                <a:ext uri="{FF2B5EF4-FFF2-40B4-BE49-F238E27FC236}">
                  <a16:creationId xmlns:a16="http://schemas.microsoft.com/office/drawing/2014/main" id="{DC76BF6F-FA97-44AA-AA51-772975B7C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1816" y="1461406"/>
              <a:ext cx="9948367" cy="5060691"/>
            </a:xfrm>
            <a:prstGeom prst="rect">
              <a:avLst/>
            </a:prstGeom>
          </p:spPr>
        </p:pic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383FF0F1-721E-495E-AA52-AAAA500A44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21816" y="975120"/>
              <a:ext cx="9948367" cy="5049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15645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F3F3E1E6-B558-4E74-B3ED-E86CAF1FCAF2}"/>
              </a:ext>
            </a:extLst>
          </p:cNvPr>
          <p:cNvGrpSpPr/>
          <p:nvPr/>
        </p:nvGrpSpPr>
        <p:grpSpPr>
          <a:xfrm>
            <a:off x="1061471" y="815331"/>
            <a:ext cx="10069057" cy="5576138"/>
            <a:chOff x="1061471" y="815331"/>
            <a:chExt cx="10069057" cy="5576138"/>
          </a:xfrm>
        </p:grpSpPr>
        <p:pic>
          <p:nvPicPr>
            <p:cNvPr id="2" name="Grafik 1">
              <a:extLst>
                <a:ext uri="{FF2B5EF4-FFF2-40B4-BE49-F238E27FC236}">
                  <a16:creationId xmlns:a16="http://schemas.microsoft.com/office/drawing/2014/main" id="{DC811864-6E92-49AC-AE5A-795A25291D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61471" y="1307743"/>
              <a:ext cx="10069057" cy="5083726"/>
            </a:xfrm>
            <a:prstGeom prst="rect">
              <a:avLst/>
            </a:prstGeom>
          </p:spPr>
        </p:pic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FB3612FC-F593-490B-88F1-E9AB286668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1471" y="815331"/>
              <a:ext cx="10069057" cy="5110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830415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E68CE182-0FD7-495F-B2B0-8C2C0E5BF6B0}"/>
              </a:ext>
            </a:extLst>
          </p:cNvPr>
          <p:cNvGrpSpPr/>
          <p:nvPr/>
        </p:nvGrpSpPr>
        <p:grpSpPr>
          <a:xfrm>
            <a:off x="1373261" y="931639"/>
            <a:ext cx="9445479" cy="5609119"/>
            <a:chOff x="1373261" y="931639"/>
            <a:chExt cx="9445479" cy="5609119"/>
          </a:xfrm>
        </p:grpSpPr>
        <p:pic>
          <p:nvPicPr>
            <p:cNvPr id="2" name="Grafik 1">
              <a:extLst>
                <a:ext uri="{FF2B5EF4-FFF2-40B4-BE49-F238E27FC236}">
                  <a16:creationId xmlns:a16="http://schemas.microsoft.com/office/drawing/2014/main" id="{D775A8FE-4476-4F23-BB6C-59A494733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3261" y="1345745"/>
              <a:ext cx="9445478" cy="5195013"/>
            </a:xfrm>
            <a:prstGeom prst="rect">
              <a:avLst/>
            </a:prstGeom>
          </p:spPr>
        </p:pic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BBC79919-ED2D-41F9-B178-AB72C2CC2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3262" y="931639"/>
              <a:ext cx="9445478" cy="4794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10762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35E1AEF4-1E22-4AC2-A6D8-71810398F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6719" y="0"/>
            <a:ext cx="80585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571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02C7A1C7-C386-4E0D-9F96-1B8C47DBA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936" y="0"/>
            <a:ext cx="111021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194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AF3C4C74-F108-48B7-8B50-D835122A3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966" y="0"/>
            <a:ext cx="93060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037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3FE2DA3C-DFFB-4DD9-9345-0FE265E702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581" y="0"/>
            <a:ext cx="104908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146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9B3FCCAE-E7A1-45F2-A1C4-41B05CD86BB8}"/>
              </a:ext>
            </a:extLst>
          </p:cNvPr>
          <p:cNvGrpSpPr/>
          <p:nvPr/>
        </p:nvGrpSpPr>
        <p:grpSpPr>
          <a:xfrm>
            <a:off x="2391029" y="0"/>
            <a:ext cx="7860493" cy="6857999"/>
            <a:chOff x="2584580" y="168866"/>
            <a:chExt cx="7666942" cy="6689133"/>
          </a:xfrm>
        </p:grpSpPr>
        <p:pic>
          <p:nvPicPr>
            <p:cNvPr id="2" name="Grafik 1">
              <a:extLst>
                <a:ext uri="{FF2B5EF4-FFF2-40B4-BE49-F238E27FC236}">
                  <a16:creationId xmlns:a16="http://schemas.microsoft.com/office/drawing/2014/main" id="{CD1758AC-D2D7-44C2-BB8F-92737D93A1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84580" y="531492"/>
              <a:ext cx="7666942" cy="6326507"/>
            </a:xfrm>
            <a:prstGeom prst="rect">
              <a:avLst/>
            </a:prstGeom>
          </p:spPr>
        </p:pic>
        <p:pic>
          <p:nvPicPr>
            <p:cNvPr id="3" name="Grafik 2">
              <a:extLst>
                <a:ext uri="{FF2B5EF4-FFF2-40B4-BE49-F238E27FC236}">
                  <a16:creationId xmlns:a16="http://schemas.microsoft.com/office/drawing/2014/main" id="{9095ADB9-BCD0-4775-BF78-F141C1D3F6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84580" y="168866"/>
              <a:ext cx="7666942" cy="3626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97371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98774C-16FD-460C-9E65-E5F4EA3D32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90B5071-1728-46CD-B9B5-6A5209D015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56AF5DF-106F-4613-B035-FB66E7E1C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3561"/>
            <a:ext cx="12192000" cy="5269023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A5E1168-1028-4493-96A9-7EAE0A446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513" y="2940706"/>
            <a:ext cx="335309" cy="33530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A17F6FC-D6C2-42F2-89FC-44B0A1028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1145" y="3261344"/>
            <a:ext cx="335309" cy="33530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18E83EE-6A48-453E-A513-650EA65A19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54" y="2706758"/>
            <a:ext cx="335309" cy="33530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A94433E-D63B-4255-9CBA-077DCF9569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0766" y="3745164"/>
            <a:ext cx="335309" cy="335309"/>
          </a:xfrm>
          <a:prstGeom prst="rect">
            <a:avLst/>
          </a:prstGeom>
        </p:spPr>
      </p:pic>
      <p:sp>
        <p:nvSpPr>
          <p:cNvPr id="10" name="Interaktive Schaltfläche: Leer 9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DCDACBF4-695C-4E9B-99FC-AD65C626EB01}"/>
              </a:ext>
            </a:extLst>
          </p:cNvPr>
          <p:cNvSpPr/>
          <p:nvPr/>
        </p:nvSpPr>
        <p:spPr>
          <a:xfrm>
            <a:off x="1741475" y="3140362"/>
            <a:ext cx="214313" cy="238125"/>
          </a:xfrm>
          <a:prstGeom prst="actionButtonBlank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2" name="Interaktive Schaltfläche: Leer 11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5C9BA67-34F0-463C-B36E-310B6814D721}"/>
              </a:ext>
            </a:extLst>
          </p:cNvPr>
          <p:cNvSpPr/>
          <p:nvPr/>
        </p:nvSpPr>
        <p:spPr>
          <a:xfrm>
            <a:off x="1812650" y="2448412"/>
            <a:ext cx="214313" cy="238125"/>
          </a:xfrm>
          <a:prstGeom prst="actionButtonBlank">
            <a:avLst/>
          </a:prstGeom>
          <a:solidFill>
            <a:srgbClr val="FFFF00"/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3" name="Interaktive Schaltfläche: Leer 12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5C1129AC-A6C7-42D9-9CA1-AD10FD61190A}"/>
              </a:ext>
            </a:extLst>
          </p:cNvPr>
          <p:cNvSpPr/>
          <p:nvPr/>
        </p:nvSpPr>
        <p:spPr>
          <a:xfrm>
            <a:off x="4716115" y="3619257"/>
            <a:ext cx="214313" cy="238125"/>
          </a:xfrm>
          <a:prstGeom prst="actionButtonBlank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14" name="Interaktive Schaltfläche: Leer 13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A9974AC7-F78D-4A84-B844-F75D429A5520}"/>
              </a:ext>
            </a:extLst>
          </p:cNvPr>
          <p:cNvSpPr/>
          <p:nvPr/>
        </p:nvSpPr>
        <p:spPr>
          <a:xfrm>
            <a:off x="5531642" y="3600683"/>
            <a:ext cx="214313" cy="238125"/>
          </a:xfrm>
          <a:prstGeom prst="actionButtonBlank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15" name="Interaktive Schaltfläche: Leer 14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EC6D1DE4-2DA9-4B85-B3C3-78F4272FAC5B}"/>
              </a:ext>
            </a:extLst>
          </p:cNvPr>
          <p:cNvSpPr/>
          <p:nvPr/>
        </p:nvSpPr>
        <p:spPr>
          <a:xfrm>
            <a:off x="7020032" y="4076680"/>
            <a:ext cx="214313" cy="238125"/>
          </a:xfrm>
          <a:prstGeom prst="actionButtonBlank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400" b="1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E781CAD6-826C-4FAD-8AB9-7B1357DB5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8461" y="3298963"/>
            <a:ext cx="335309" cy="335309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B6ED9C5E-E6A2-4DE3-885E-C55E01A25C6F}"/>
              </a:ext>
            </a:extLst>
          </p:cNvPr>
          <p:cNvSpPr txBox="1"/>
          <p:nvPr/>
        </p:nvSpPr>
        <p:spPr>
          <a:xfrm>
            <a:off x="1890863" y="275346"/>
            <a:ext cx="841629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2400" dirty="0"/>
              <a:t>Einsätze entlang der </a:t>
            </a:r>
            <a:r>
              <a:rPr lang="de-DE" sz="2400" dirty="0" err="1"/>
              <a:t>Pustertaler</a:t>
            </a:r>
            <a:r>
              <a:rPr lang="de-DE" sz="2400" dirty="0"/>
              <a:t> Bahnlinie - November 2019</a:t>
            </a:r>
          </a:p>
          <a:p>
            <a:r>
              <a:rPr lang="de-DE" sz="2400" dirty="0" err="1"/>
              <a:t>Interventi</a:t>
            </a:r>
            <a:r>
              <a:rPr lang="de-DE" sz="2400" dirty="0"/>
              <a:t> lungo la </a:t>
            </a:r>
            <a:r>
              <a:rPr lang="de-DE" sz="2400" dirty="0" err="1"/>
              <a:t>ferrovia</a:t>
            </a:r>
            <a:r>
              <a:rPr lang="de-DE" sz="2400" dirty="0"/>
              <a:t> della </a:t>
            </a:r>
            <a:r>
              <a:rPr lang="de-DE" sz="2400" dirty="0" err="1"/>
              <a:t>val</a:t>
            </a:r>
            <a:r>
              <a:rPr lang="de-DE" sz="2400" dirty="0"/>
              <a:t> </a:t>
            </a:r>
            <a:r>
              <a:rPr lang="de-DE" sz="2400" dirty="0" err="1"/>
              <a:t>Pusteria</a:t>
            </a:r>
            <a:r>
              <a:rPr lang="de-DE" sz="2400" dirty="0"/>
              <a:t> in </a:t>
            </a:r>
            <a:r>
              <a:rPr lang="de-DE" sz="2400" dirty="0" err="1"/>
              <a:t>novembre</a:t>
            </a:r>
            <a:r>
              <a:rPr lang="de-DE" sz="2400" dirty="0"/>
              <a:t> 2019</a:t>
            </a:r>
          </a:p>
        </p:txBody>
      </p:sp>
    </p:spTree>
    <p:extLst>
      <p:ext uri="{BB962C8B-B14F-4D97-AF65-F5344CB8AC3E}">
        <p14:creationId xmlns:p14="http://schemas.microsoft.com/office/powerpoint/2010/main" val="3914911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</Words>
  <Application>Microsoft Office PowerPoint</Application>
  <PresentationFormat>Breitbild</PresentationFormat>
  <Paragraphs>52</Paragraphs>
  <Slides>43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43</vt:i4>
      </vt:variant>
    </vt:vector>
  </HeadingPairs>
  <TitlesOfParts>
    <vt:vector size="47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Mair, Volkmar</dc:creator>
  <cp:lastModifiedBy>Mair, Volkmar</cp:lastModifiedBy>
  <cp:revision>21</cp:revision>
  <dcterms:created xsi:type="dcterms:W3CDTF">2019-11-29T09:07:27Z</dcterms:created>
  <dcterms:modified xsi:type="dcterms:W3CDTF">2019-11-29T11:42:51Z</dcterms:modified>
</cp:coreProperties>
</file>